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6" r:id="rId1"/>
  </p:sldMasterIdLst>
  <p:notesMasterIdLst>
    <p:notesMasterId r:id="rId10"/>
  </p:notesMasterIdLst>
  <p:sldIdLst>
    <p:sldId id="256" r:id="rId2"/>
    <p:sldId id="257" r:id="rId3"/>
    <p:sldId id="258" r:id="rId4"/>
    <p:sldId id="259" r:id="rId5"/>
    <p:sldId id="261" r:id="rId6"/>
    <p:sldId id="262" r:id="rId7"/>
    <p:sldId id="264" r:id="rId8"/>
    <p:sldId id="263" r:id="rId9"/>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78"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BBA55B0-F87C-4E2F-B2AA-0C35848D93AF}" type="datetimeFigureOut">
              <a:rPr lang="es-ES" smtClean="0"/>
              <a:pPr/>
              <a:t>05/12/2012</a:t>
            </a:fld>
            <a:endParaRPr lang="es-ES"/>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72F4773-3111-4870-9685-8544D853D44A}" type="slidenum">
              <a:rPr lang="es-ES" smtClean="0"/>
              <a:pPr/>
              <a:t>‹Nº›</a:t>
            </a:fld>
            <a:endParaRPr lang="es-E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bg>
      <p:bgRef idx="1001">
        <a:schemeClr val="bg1"/>
      </p:bgRef>
    </p:bg>
    <p:spTree>
      <p:nvGrpSpPr>
        <p:cNvPr id="1" name=""/>
        <p:cNvGrpSpPr/>
        <p:nvPr/>
      </p:nvGrpSpPr>
      <p:grpSpPr>
        <a:xfrm>
          <a:off x="0" y="0"/>
          <a:ext cx="0" cy="0"/>
          <a:chOff x="0" y="0"/>
          <a:chExt cx="0" cy="0"/>
        </a:xfrm>
      </p:grpSpPr>
      <p:sp>
        <p:nvSpPr>
          <p:cNvPr id="8" name="7 Título"/>
          <p:cNvSpPr>
            <a:spLocks noGrp="1"/>
          </p:cNvSpPr>
          <p:nvPr>
            <p:ph type="ctrTitle"/>
          </p:nvPr>
        </p:nvSpPr>
        <p:spPr>
          <a:xfrm>
            <a:off x="2286000" y="3124200"/>
            <a:ext cx="6172200" cy="1894362"/>
          </a:xfrm>
        </p:spPr>
        <p:txBody>
          <a:bodyPr/>
          <a:lstStyle>
            <a:lvl1pPr>
              <a:defRPr b="1"/>
            </a:lvl1pPr>
          </a:lstStyle>
          <a:p>
            <a:r>
              <a:rPr kumimoji="0" lang="es-ES" smtClean="0"/>
              <a:t>Haga clic para modificar el estilo de título del patrón</a:t>
            </a:r>
            <a:endParaRPr kumimoji="0" lang="en-US"/>
          </a:p>
        </p:txBody>
      </p:sp>
      <p:sp>
        <p:nvSpPr>
          <p:cNvPr id="9" name="8 Subtítulo"/>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
        <p:nvSpPr>
          <p:cNvPr id="28" name="27 Marcador de fecha"/>
          <p:cNvSpPr>
            <a:spLocks noGrp="1"/>
          </p:cNvSpPr>
          <p:nvPr>
            <p:ph type="dt" sz="half" idx="10"/>
          </p:nvPr>
        </p:nvSpPr>
        <p:spPr bwMode="auto">
          <a:xfrm rot="5400000">
            <a:off x="7764621" y="1174097"/>
            <a:ext cx="2286000" cy="381000"/>
          </a:xfrm>
        </p:spPr>
        <p:txBody>
          <a:bodyPr/>
          <a:lstStyle/>
          <a:p>
            <a:fld id="{F419CC11-FC08-45CC-B0AD-68BFD8C09607}" type="datetimeFigureOut">
              <a:rPr lang="es-ES" smtClean="0"/>
              <a:pPr/>
              <a:t>05/12/2012</a:t>
            </a:fld>
            <a:endParaRPr lang="es-ES"/>
          </a:p>
        </p:txBody>
      </p:sp>
      <p:sp>
        <p:nvSpPr>
          <p:cNvPr id="17" name="16 Marcador de pie de página"/>
          <p:cNvSpPr>
            <a:spLocks noGrp="1"/>
          </p:cNvSpPr>
          <p:nvPr>
            <p:ph type="ftr" sz="quarter" idx="11"/>
          </p:nvPr>
        </p:nvSpPr>
        <p:spPr bwMode="auto">
          <a:xfrm rot="5400000">
            <a:off x="7077269" y="4181669"/>
            <a:ext cx="3657600" cy="384048"/>
          </a:xfrm>
        </p:spPr>
        <p:txBody>
          <a:bodyPr/>
          <a:lstStyle/>
          <a:p>
            <a:endParaRPr lang="es-ES"/>
          </a:p>
        </p:txBody>
      </p:sp>
      <p:sp>
        <p:nvSpPr>
          <p:cNvPr id="10" name="9 Rectángulo"/>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Rectángulo"/>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13 Rectángulo"/>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18 Rectángulo"/>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Conector recto"/>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17 Conector recto"/>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19 Conector recto"/>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15 Conector recto"/>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14 Conector recto"/>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21 Conector recto"/>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26 Rectángulo"/>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20 Elipse"/>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Elipse"/>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23 Elipse"/>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25 Elipse"/>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24 Elipse"/>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28 Marcador de número de diapositiva"/>
          <p:cNvSpPr>
            <a:spLocks noGrp="1"/>
          </p:cNvSpPr>
          <p:nvPr>
            <p:ph type="sldNum" sz="quarter" idx="12"/>
          </p:nvPr>
        </p:nvSpPr>
        <p:spPr bwMode="auto">
          <a:xfrm>
            <a:off x="1325544" y="4928702"/>
            <a:ext cx="609600" cy="517524"/>
          </a:xfrm>
        </p:spPr>
        <p:txBody>
          <a:bodyPr/>
          <a:lstStyle/>
          <a:p>
            <a:fld id="{6A525D53-A876-4B1D-960E-246498A7FE4E}" type="slidenum">
              <a:rPr lang="es-ES" smtClean="0"/>
              <a:pPr/>
              <a:t>‹Nº›</a:t>
            </a:fld>
            <a:endParaRPr lang="es-E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F419CC11-FC08-45CC-B0AD-68BFD8C09607}" type="datetimeFigureOut">
              <a:rPr lang="es-ES" smtClean="0"/>
              <a:pPr/>
              <a:t>05/12/2012</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6A525D53-A876-4B1D-960E-246498A7FE4E}" type="slidenum">
              <a:rPr lang="es-ES" smtClean="0"/>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9"/>
            <a:ext cx="1676400" cy="5851525"/>
          </a:xfrm>
        </p:spPr>
        <p:txBody>
          <a:bodyPr vert="eaVer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274638"/>
            <a:ext cx="6019800" cy="5851525"/>
          </a:xfrm>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F419CC11-FC08-45CC-B0AD-68BFD8C09607}" type="datetimeFigureOut">
              <a:rPr lang="es-ES" smtClean="0"/>
              <a:pPr/>
              <a:t>05/12/2012</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6A525D53-A876-4B1D-960E-246498A7FE4E}" type="slidenum">
              <a:rPr lang="es-ES" smtClean="0"/>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8" name="7 Marcador de contenido"/>
          <p:cNvSpPr>
            <a:spLocks noGrp="1"/>
          </p:cNvSpPr>
          <p:nvPr>
            <p:ph sz="quarter" idx="1"/>
          </p:nvPr>
        </p:nvSpPr>
        <p:spPr>
          <a:xfrm>
            <a:off x="457200" y="1600200"/>
            <a:ext cx="7467600" cy="4873752"/>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4"/>
          </p:nvPr>
        </p:nvSpPr>
        <p:spPr/>
        <p:txBody>
          <a:bodyPr rtlCol="0"/>
          <a:lstStyle/>
          <a:p>
            <a:fld id="{F419CC11-FC08-45CC-B0AD-68BFD8C09607}" type="datetimeFigureOut">
              <a:rPr lang="es-ES" smtClean="0"/>
              <a:pPr/>
              <a:t>05/12/2012</a:t>
            </a:fld>
            <a:endParaRPr lang="es-ES"/>
          </a:p>
        </p:txBody>
      </p:sp>
      <p:sp>
        <p:nvSpPr>
          <p:cNvPr id="9" name="8 Marcador de número de diapositiva"/>
          <p:cNvSpPr>
            <a:spLocks noGrp="1"/>
          </p:cNvSpPr>
          <p:nvPr>
            <p:ph type="sldNum" sz="quarter" idx="15"/>
          </p:nvPr>
        </p:nvSpPr>
        <p:spPr/>
        <p:txBody>
          <a:bodyPr rtlCol="0"/>
          <a:lstStyle/>
          <a:p>
            <a:fld id="{6A525D53-A876-4B1D-960E-246498A7FE4E}" type="slidenum">
              <a:rPr lang="es-ES" smtClean="0"/>
              <a:pPr/>
              <a:t>‹Nº›</a:t>
            </a:fld>
            <a:endParaRPr lang="es-ES"/>
          </a:p>
        </p:txBody>
      </p:sp>
      <p:sp>
        <p:nvSpPr>
          <p:cNvPr id="10" name="9 Marcador de pie de página"/>
          <p:cNvSpPr>
            <a:spLocks noGrp="1"/>
          </p:cNvSpPr>
          <p:nvPr>
            <p:ph type="ftr" sz="quarter" idx="16"/>
          </p:nvPr>
        </p:nvSpPr>
        <p:spPr/>
        <p:txBody>
          <a:bodyPr rtlCol="0"/>
          <a:lstStyle/>
          <a:p>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1">
        <a:schemeClr val="bg2"/>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2286000" y="2895600"/>
            <a:ext cx="6172200" cy="2053590"/>
          </a:xfrm>
        </p:spPr>
        <p:txBody>
          <a:bodyPr/>
          <a:lstStyle>
            <a:lvl1pPr algn="l">
              <a:buNone/>
              <a:defRPr sz="3000" b="1" cap="small" baseline="0"/>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bwMode="auto">
          <a:xfrm rot="5400000">
            <a:off x="7763256" y="1170432"/>
            <a:ext cx="2286000" cy="381000"/>
          </a:xfrm>
        </p:spPr>
        <p:txBody>
          <a:bodyPr/>
          <a:lstStyle/>
          <a:p>
            <a:fld id="{F419CC11-FC08-45CC-B0AD-68BFD8C09607}" type="datetimeFigureOut">
              <a:rPr lang="es-ES" smtClean="0"/>
              <a:pPr/>
              <a:t>05/12/2012</a:t>
            </a:fld>
            <a:endParaRPr lang="es-ES"/>
          </a:p>
        </p:txBody>
      </p:sp>
      <p:sp>
        <p:nvSpPr>
          <p:cNvPr id="5" name="4 Marcador de pie de página"/>
          <p:cNvSpPr>
            <a:spLocks noGrp="1"/>
          </p:cNvSpPr>
          <p:nvPr>
            <p:ph type="ftr" sz="quarter" idx="11"/>
          </p:nvPr>
        </p:nvSpPr>
        <p:spPr bwMode="auto">
          <a:xfrm rot="5400000">
            <a:off x="7077456" y="4178808"/>
            <a:ext cx="3657600" cy="384048"/>
          </a:xfrm>
        </p:spPr>
        <p:txBody>
          <a:bodyPr/>
          <a:lstStyle/>
          <a:p>
            <a:endParaRPr lang="es-ES"/>
          </a:p>
        </p:txBody>
      </p:sp>
      <p:sp>
        <p:nvSpPr>
          <p:cNvPr id="9" name="8 Rectángulo"/>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Rectángulo"/>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Rectángulo"/>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Rectángulo"/>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Conector recto"/>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13 Conector recto"/>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14 Conector recto"/>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15 Conector recto"/>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16 Conector recto"/>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17 Rectángulo"/>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18 Elipse"/>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19 Elipse"/>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20 Elipse"/>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21 Elipse"/>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Elipse"/>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25 Conector recto"/>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5 Marcador de número de diapositiva"/>
          <p:cNvSpPr>
            <a:spLocks noGrp="1"/>
          </p:cNvSpPr>
          <p:nvPr>
            <p:ph type="sldNum" sz="quarter" idx="12"/>
          </p:nvPr>
        </p:nvSpPr>
        <p:spPr bwMode="auto">
          <a:xfrm>
            <a:off x="1340616" y="4928702"/>
            <a:ext cx="609600" cy="517524"/>
          </a:xfrm>
        </p:spPr>
        <p:txBody>
          <a:bodyPr/>
          <a:lstStyle/>
          <a:p>
            <a:fld id="{6A525D53-A876-4B1D-960E-246498A7FE4E}" type="slidenum">
              <a:rPr lang="es-ES" smtClean="0"/>
              <a:pPr/>
              <a:t>‹Nº›</a:t>
            </a:fld>
            <a:endParaRPr lang="es-E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5" name="4 Marcador de fecha"/>
          <p:cNvSpPr>
            <a:spLocks noGrp="1"/>
          </p:cNvSpPr>
          <p:nvPr>
            <p:ph type="dt" sz="half" idx="10"/>
          </p:nvPr>
        </p:nvSpPr>
        <p:spPr/>
        <p:txBody>
          <a:bodyPr/>
          <a:lstStyle/>
          <a:p>
            <a:fld id="{F419CC11-FC08-45CC-B0AD-68BFD8C09607}" type="datetimeFigureOut">
              <a:rPr lang="es-ES" smtClean="0"/>
              <a:pPr/>
              <a:t>05/12/2012</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6A525D53-A876-4B1D-960E-246498A7FE4E}" type="slidenum">
              <a:rPr lang="es-ES" smtClean="0"/>
              <a:pPr/>
              <a:t>‹Nº›</a:t>
            </a:fld>
            <a:endParaRPr lang="es-ES"/>
          </a:p>
        </p:txBody>
      </p:sp>
      <p:sp>
        <p:nvSpPr>
          <p:cNvPr id="9" name="8 Marcador de contenido"/>
          <p:cNvSpPr>
            <a:spLocks noGrp="1"/>
          </p:cNvSpPr>
          <p:nvPr>
            <p:ph sz="quarter" idx="1"/>
          </p:nvPr>
        </p:nvSpPr>
        <p:spPr>
          <a:xfrm>
            <a:off x="457200" y="1600200"/>
            <a:ext cx="3657600" cy="45720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1" name="10 Marcador de contenido"/>
          <p:cNvSpPr>
            <a:spLocks noGrp="1"/>
          </p:cNvSpPr>
          <p:nvPr>
            <p:ph sz="quarter" idx="2"/>
          </p:nvPr>
        </p:nvSpPr>
        <p:spPr>
          <a:xfrm>
            <a:off x="4270248" y="1600200"/>
            <a:ext cx="3657600" cy="45720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7543800" cy="1143000"/>
          </a:xfrm>
        </p:spPr>
        <p:txBody>
          <a:bodyPr anchor="b"/>
          <a:lstStyle>
            <a:lvl1pPr>
              <a:defRPr/>
            </a:lvl1pPr>
          </a:lstStyle>
          <a:p>
            <a:r>
              <a:rPr kumimoji="0" lang="es-ES" smtClean="0"/>
              <a:t>Haga clic para modificar el estilo de título del patrón</a:t>
            </a:r>
            <a:endParaRPr kumimoji="0" lang="en-US"/>
          </a:p>
        </p:txBody>
      </p:sp>
      <p:sp>
        <p:nvSpPr>
          <p:cNvPr id="7" name="6 Marcador de fecha"/>
          <p:cNvSpPr>
            <a:spLocks noGrp="1"/>
          </p:cNvSpPr>
          <p:nvPr>
            <p:ph type="dt" sz="half" idx="10"/>
          </p:nvPr>
        </p:nvSpPr>
        <p:spPr/>
        <p:txBody>
          <a:bodyPr/>
          <a:lstStyle/>
          <a:p>
            <a:fld id="{F419CC11-FC08-45CC-B0AD-68BFD8C09607}" type="datetimeFigureOut">
              <a:rPr lang="es-ES" smtClean="0"/>
              <a:pPr/>
              <a:t>05/12/2012</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6A525D53-A876-4B1D-960E-246498A7FE4E}" type="slidenum">
              <a:rPr lang="es-ES" smtClean="0"/>
              <a:pPr/>
              <a:t>‹Nº›</a:t>
            </a:fld>
            <a:endParaRPr lang="es-ES"/>
          </a:p>
        </p:txBody>
      </p:sp>
      <p:sp>
        <p:nvSpPr>
          <p:cNvPr id="11" name="10 Marcador de contenido"/>
          <p:cNvSpPr>
            <a:spLocks noGrp="1"/>
          </p:cNvSpPr>
          <p:nvPr>
            <p:ph sz="quarter" idx="2"/>
          </p:nvPr>
        </p:nvSpPr>
        <p:spPr>
          <a:xfrm>
            <a:off x="457200" y="2362200"/>
            <a:ext cx="3657600" cy="38862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3" name="12 Marcador de contenido"/>
          <p:cNvSpPr>
            <a:spLocks noGrp="1"/>
          </p:cNvSpPr>
          <p:nvPr>
            <p:ph sz="quarter" idx="4"/>
          </p:nvPr>
        </p:nvSpPr>
        <p:spPr>
          <a:xfrm>
            <a:off x="4371975" y="2362200"/>
            <a:ext cx="3657600" cy="38862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2" name="11 Marcador de texto"/>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s-ES" smtClean="0"/>
              <a:t>Haga clic para modificar el estilo de texto del patrón</a:t>
            </a:r>
          </a:p>
        </p:txBody>
      </p:sp>
      <p:sp>
        <p:nvSpPr>
          <p:cNvPr id="14" name="13 Marcador de texto"/>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s-ES" smtClean="0"/>
              <a:t>Haga clic para modificar el estilo de texto del patrón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6" name="5 Marcador de fecha"/>
          <p:cNvSpPr>
            <a:spLocks noGrp="1"/>
          </p:cNvSpPr>
          <p:nvPr>
            <p:ph type="dt" sz="half" idx="10"/>
          </p:nvPr>
        </p:nvSpPr>
        <p:spPr/>
        <p:txBody>
          <a:bodyPr rtlCol="0"/>
          <a:lstStyle/>
          <a:p>
            <a:fld id="{F419CC11-FC08-45CC-B0AD-68BFD8C09607}" type="datetimeFigureOut">
              <a:rPr lang="es-ES" smtClean="0"/>
              <a:pPr/>
              <a:t>05/12/2012</a:t>
            </a:fld>
            <a:endParaRPr lang="es-ES"/>
          </a:p>
        </p:txBody>
      </p:sp>
      <p:sp>
        <p:nvSpPr>
          <p:cNvPr id="7" name="6 Marcador de número de diapositiva"/>
          <p:cNvSpPr>
            <a:spLocks noGrp="1"/>
          </p:cNvSpPr>
          <p:nvPr>
            <p:ph type="sldNum" sz="quarter" idx="11"/>
          </p:nvPr>
        </p:nvSpPr>
        <p:spPr/>
        <p:txBody>
          <a:bodyPr rtlCol="0"/>
          <a:lstStyle/>
          <a:p>
            <a:fld id="{6A525D53-A876-4B1D-960E-246498A7FE4E}" type="slidenum">
              <a:rPr lang="es-ES" smtClean="0"/>
              <a:pPr/>
              <a:t>‹Nº›</a:t>
            </a:fld>
            <a:endParaRPr lang="es-ES"/>
          </a:p>
        </p:txBody>
      </p:sp>
      <p:sp>
        <p:nvSpPr>
          <p:cNvPr id="8" name="7 Marcador de pie de página"/>
          <p:cNvSpPr>
            <a:spLocks noGrp="1"/>
          </p:cNvSpPr>
          <p:nvPr>
            <p:ph type="ftr" sz="quarter" idx="12"/>
          </p:nvPr>
        </p:nvSpPr>
        <p:spPr/>
        <p:txBody>
          <a:bodyPr rtlCol="0"/>
          <a:lstStyle/>
          <a:p>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F419CC11-FC08-45CC-B0AD-68BFD8C09607}" type="datetimeFigureOut">
              <a:rPr lang="es-ES" smtClean="0"/>
              <a:pPr/>
              <a:t>05/12/2012</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6A525D53-A876-4B1D-960E-246498A7FE4E}" type="slidenum">
              <a:rPr lang="es-ES" smtClean="0"/>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bg>
      <p:bgRef idx="1001">
        <a:schemeClr val="bg1"/>
      </p:bgRef>
    </p:bg>
    <p:spTree>
      <p:nvGrpSpPr>
        <p:cNvPr id="1" name=""/>
        <p:cNvGrpSpPr/>
        <p:nvPr/>
      </p:nvGrpSpPr>
      <p:grpSpPr>
        <a:xfrm>
          <a:off x="0" y="0"/>
          <a:ext cx="0" cy="0"/>
          <a:chOff x="0" y="0"/>
          <a:chExt cx="0" cy="0"/>
        </a:xfrm>
      </p:grpSpPr>
      <p:sp>
        <p:nvSpPr>
          <p:cNvPr id="10" name="9 Conector recto"/>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1 Título"/>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s-ES" smtClean="0"/>
              <a:t>Haga clic para modificar el estilo de texto del patrón</a:t>
            </a:r>
          </a:p>
        </p:txBody>
      </p:sp>
      <p:sp>
        <p:nvSpPr>
          <p:cNvPr id="8" name="7 Conector recto"/>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8 Conector recto"/>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10 Conector recto"/>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Rectángulo"/>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Conector recto"/>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13 Elipse"/>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17 Marcador de contenido"/>
          <p:cNvSpPr>
            <a:spLocks noGrp="1"/>
          </p:cNvSpPr>
          <p:nvPr>
            <p:ph sz="quarter" idx="1"/>
          </p:nvPr>
        </p:nvSpPr>
        <p:spPr>
          <a:xfrm>
            <a:off x="304800" y="274320"/>
            <a:ext cx="5638800" cy="6327648"/>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21" name="20 Marcador de fecha"/>
          <p:cNvSpPr>
            <a:spLocks noGrp="1"/>
          </p:cNvSpPr>
          <p:nvPr>
            <p:ph type="dt" sz="half" idx="14"/>
          </p:nvPr>
        </p:nvSpPr>
        <p:spPr/>
        <p:txBody>
          <a:bodyPr rtlCol="0"/>
          <a:lstStyle/>
          <a:p>
            <a:fld id="{F419CC11-FC08-45CC-B0AD-68BFD8C09607}" type="datetimeFigureOut">
              <a:rPr lang="es-ES" smtClean="0"/>
              <a:pPr/>
              <a:t>05/12/2012</a:t>
            </a:fld>
            <a:endParaRPr lang="es-ES"/>
          </a:p>
        </p:txBody>
      </p:sp>
      <p:sp>
        <p:nvSpPr>
          <p:cNvPr id="22" name="21 Marcador de número de diapositiva"/>
          <p:cNvSpPr>
            <a:spLocks noGrp="1"/>
          </p:cNvSpPr>
          <p:nvPr>
            <p:ph type="sldNum" sz="quarter" idx="15"/>
          </p:nvPr>
        </p:nvSpPr>
        <p:spPr/>
        <p:txBody>
          <a:bodyPr rtlCol="0"/>
          <a:lstStyle/>
          <a:p>
            <a:fld id="{6A525D53-A876-4B1D-960E-246498A7FE4E}" type="slidenum">
              <a:rPr lang="es-ES" smtClean="0"/>
              <a:pPr/>
              <a:t>‹Nº›</a:t>
            </a:fld>
            <a:endParaRPr lang="es-ES"/>
          </a:p>
        </p:txBody>
      </p:sp>
      <p:sp>
        <p:nvSpPr>
          <p:cNvPr id="23" name="22 Marcador de pie de página"/>
          <p:cNvSpPr>
            <a:spLocks noGrp="1"/>
          </p:cNvSpPr>
          <p:nvPr>
            <p:ph type="ftr" sz="quarter" idx="16"/>
          </p:nvPr>
        </p:nvSpPr>
        <p:spPr/>
        <p:txBody>
          <a:bodyPr rtlCol="0"/>
          <a:lstStyle/>
          <a:p>
            <a:endParaRPr lang="es-E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9" name="8 Conector recto"/>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Elipse"/>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1 Título"/>
          <p:cNvSpPr>
            <a:spLocks noGrp="1"/>
          </p:cNvSpPr>
          <p:nvPr>
            <p:ph type="title"/>
          </p:nvPr>
        </p:nvSpPr>
        <p:spPr>
          <a:xfrm rot="5400000">
            <a:off x="3350133" y="3200400"/>
            <a:ext cx="6309360" cy="457200"/>
          </a:xfrm>
        </p:spPr>
        <p:txBody>
          <a:bodyPr anchor="b"/>
          <a:lstStyle>
            <a:lvl1pPr algn="l">
              <a:buNone/>
              <a:defRPr sz="2000" b="1"/>
            </a:lvl1pPr>
          </a:lstStyle>
          <a:p>
            <a:r>
              <a:rPr kumimoji="0" lang="es-ES" smtClean="0"/>
              <a:t>Haga clic para modificar el estilo de título del patrón</a:t>
            </a:r>
            <a:endParaRPr kumimoji="0" lang="en-US"/>
          </a:p>
        </p:txBody>
      </p:sp>
      <p:sp>
        <p:nvSpPr>
          <p:cNvPr id="3" name="2 Marcador de posición de imagen"/>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s-ES" smtClean="0"/>
              <a:t>Haga clic en el icono para agregar una imagen</a:t>
            </a:r>
            <a:endParaRPr kumimoji="0" lang="en-US" dirty="0"/>
          </a:p>
        </p:txBody>
      </p:sp>
      <p:sp>
        <p:nvSpPr>
          <p:cNvPr id="4" name="3 Marcador de texto"/>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s-ES" smtClean="0"/>
              <a:t>Haga clic para modificar el estilo de texto del patrón</a:t>
            </a:r>
          </a:p>
        </p:txBody>
      </p:sp>
      <p:sp>
        <p:nvSpPr>
          <p:cNvPr id="10" name="9 Conector recto"/>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10 Rectángulo"/>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Conector recto"/>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18 Conector recto"/>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19 Conector recto"/>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16 Marcador de fecha"/>
          <p:cNvSpPr>
            <a:spLocks noGrp="1"/>
          </p:cNvSpPr>
          <p:nvPr>
            <p:ph type="dt" sz="half" idx="10"/>
          </p:nvPr>
        </p:nvSpPr>
        <p:spPr/>
        <p:txBody>
          <a:bodyPr rtlCol="0"/>
          <a:lstStyle/>
          <a:p>
            <a:fld id="{F419CC11-FC08-45CC-B0AD-68BFD8C09607}" type="datetimeFigureOut">
              <a:rPr lang="es-ES" smtClean="0"/>
              <a:pPr/>
              <a:t>05/12/2012</a:t>
            </a:fld>
            <a:endParaRPr lang="es-ES"/>
          </a:p>
        </p:txBody>
      </p:sp>
      <p:sp>
        <p:nvSpPr>
          <p:cNvPr id="18" name="17 Marcador de número de diapositiva"/>
          <p:cNvSpPr>
            <a:spLocks noGrp="1"/>
          </p:cNvSpPr>
          <p:nvPr>
            <p:ph type="sldNum" sz="quarter" idx="11"/>
          </p:nvPr>
        </p:nvSpPr>
        <p:spPr/>
        <p:txBody>
          <a:bodyPr rtlCol="0"/>
          <a:lstStyle/>
          <a:p>
            <a:fld id="{6A525D53-A876-4B1D-960E-246498A7FE4E}" type="slidenum">
              <a:rPr lang="es-ES" smtClean="0"/>
              <a:pPr/>
              <a:t>‹Nº›</a:t>
            </a:fld>
            <a:endParaRPr lang="es-ES"/>
          </a:p>
        </p:txBody>
      </p:sp>
      <p:sp>
        <p:nvSpPr>
          <p:cNvPr id="21" name="20 Marcador de pie de página"/>
          <p:cNvSpPr>
            <a:spLocks noGrp="1"/>
          </p:cNvSpPr>
          <p:nvPr>
            <p:ph type="ftr" sz="quarter" idx="12"/>
          </p:nvPr>
        </p:nvSpPr>
        <p:spPr/>
        <p:txBody>
          <a:bodyPr rtlCol="0"/>
          <a:lstStyle/>
          <a:p>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15 Conector recto"/>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21 Marcador de título"/>
          <p:cNvSpPr>
            <a:spLocks noGrp="1"/>
          </p:cNvSpPr>
          <p:nvPr>
            <p:ph type="title"/>
          </p:nvPr>
        </p:nvSpPr>
        <p:spPr>
          <a:xfrm>
            <a:off x="457200" y="274638"/>
            <a:ext cx="7467600" cy="1143000"/>
          </a:xfrm>
          <a:prstGeom prst="rect">
            <a:avLst/>
          </a:prstGeom>
        </p:spPr>
        <p:txBody>
          <a:bodyPr vert="horz" anchor="b">
            <a:normAutofit/>
          </a:bodyPr>
          <a:lstStyle/>
          <a:p>
            <a:r>
              <a:rPr kumimoji="0" lang="es-ES" smtClean="0"/>
              <a:t>Haga clic para modificar el estilo de título del patrón</a:t>
            </a:r>
            <a:endParaRPr kumimoji="0" lang="en-US"/>
          </a:p>
        </p:txBody>
      </p:sp>
      <p:sp>
        <p:nvSpPr>
          <p:cNvPr id="13" name="12 Marcador de texto"/>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4" name="13 Marcador de fecha"/>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F419CC11-FC08-45CC-B0AD-68BFD8C09607}" type="datetimeFigureOut">
              <a:rPr lang="es-ES" smtClean="0"/>
              <a:pPr/>
              <a:t>05/12/2012</a:t>
            </a:fld>
            <a:endParaRPr lang="es-ES"/>
          </a:p>
        </p:txBody>
      </p:sp>
      <p:sp>
        <p:nvSpPr>
          <p:cNvPr id="3" name="2 Marcador de pie de página"/>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s-ES"/>
          </a:p>
        </p:txBody>
      </p:sp>
      <p:sp>
        <p:nvSpPr>
          <p:cNvPr id="7" name="6 Conector recto"/>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8 Conector recto"/>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9 Rectángulo"/>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Conector recto"/>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Elipse"/>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Marcador de número de diapositiva"/>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6A525D53-A876-4B1D-960E-246498A7FE4E}" type="slidenum">
              <a:rPr lang="es-ES" smtClean="0"/>
              <a:pPr/>
              <a:t>‹Nº›</a:t>
            </a:fld>
            <a:endParaRPr lang="es-ES"/>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google.es/imgres?imgurl=http://jacoboreyesmartos.files.wordpress.com/2009/12/pelea1.jpg&amp;imgrefurl=http://jacoboreyesmartos.wordpress.com/2009/12/09/resolucin-de-conflictos-desde-la-p-n-l/&amp;usg=__UtZBN7RVQgzDW6oxONRpLa_LxQY=&amp;h=480&amp;w=432&amp;sz=50&amp;hl=es&amp;start=2&amp;zoom=1&amp;tbnid=VuzmPzG_Zg_mYM:&amp;tbnh=129&amp;tbnw=116&amp;ei=cMq1UK6eGeKw0QW5pYCACg&amp;prev=/search?q=conflictos&amp;hl=es&amp;gbv=2&amp;tbm=isch&amp;itbs=1" TargetMode="Externa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hyperlink" Target="http://www.google.es/imgres?imgurl=http://edukame.com/wp-content/uploads/2012/01/cara-contenta.jpg&amp;imgrefurl=http://diverreligio.blogspot.com/2012_09_01_archive.html&amp;usg=__mNR7wyFAr0OBriIWMz7Nht3Absc=&amp;h=320&amp;w=320&amp;sz=38&amp;hl=es&amp;start=6&amp;zoom=1&amp;tbnid=gKboyn8XWU5PNM:&amp;tbnh=118&amp;tbnw=118&amp;ei=pMq1UKeFCeSd0QWolICQCA&amp;prev=/search?q=cara+contenta&amp;hl=es&amp;gbv=2&amp;tbm=isch&amp;itbs=1"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www.google.es/imgres?imgurl=http://1.bp.blogspot.com/_vMyBbd97wiA/TMg3ic_XRdI/AAAAAAAAABo/12hrrBX3mco/s1600/hablando+1.jpg&amp;imgrefurl=http://psicopedagogia-elizabeth-villarroel.blogspot.com/2010/10/dialogando-se-entiende-la-gente.html&amp;usg=__14aIwGJ2Fi5TxjR6Kv2VxwFZ1O0=&amp;h=279&amp;w=279&amp;sz=84&amp;hl=es&amp;start=5&amp;zoom=1&amp;tbnid=qHCxzEnQmefIiM:&amp;tbnh=114&amp;tbnw=114&amp;ei=6ba9UPjEFMjB0gW4kYDABg&amp;prev=/search?q=gente+hablando&amp;um=1&amp;hl=es&amp;sa=N&amp;gbv=2&amp;tbm=isch&amp;um=1&amp;itbs=1"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idata.over-blog.com/5/14/41/61/perdon.gif"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www.google.es/imgres?imgurl=http://www.ciberfamilias.com/images/conflictos2.jpg&amp;imgrefurl=http://www.ciberfamilias.com/conflictos1.htm&amp;usg=__CfSATTd3kCxzHMysfXFW7WI17JE=&amp;h=400&amp;w=200&amp;sz=74&amp;hl=es&amp;start=1&amp;zoom=1&amp;tbnid=1_bFzfzWSNanOM:&amp;tbnh=124&amp;tbnw=62&amp;ei=l7y9UObRBIjDswbWy4GIDg&amp;prev=/search?q=INSULTOS+EN+LOS+CONFLICTOS&amp;um=1&amp;hl=es&amp;sa=N&amp;gbv=2&amp;tbm=isch&amp;um=1&amp;itbs=1"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Rectángulo"/>
          <p:cNvSpPr/>
          <p:nvPr/>
        </p:nvSpPr>
        <p:spPr>
          <a:xfrm>
            <a:off x="357158" y="357166"/>
            <a:ext cx="8286776" cy="4286256"/>
          </a:xfrm>
          <a:prstGeom prst="rect">
            <a:avLst/>
          </a:prstGeom>
          <a:noFill/>
        </p:spPr>
        <p:txBody>
          <a:bodyPr wrap="none" lIns="91440" tIns="45720" rIns="91440" bIns="45720">
            <a:prstTxWarp prst="textSlantDown">
              <a:avLst/>
            </a:prstTxWarp>
            <a:spAutoFit/>
          </a:bodyPr>
          <a:lstStyle/>
          <a:p>
            <a:pPr algn="ctr"/>
            <a:r>
              <a:rPr lang="es-ES" sz="5400" b="1" cap="none" spc="300" dirty="0" smtClean="0">
                <a:ln w="11430" cmpd="sng">
                  <a:solidFill>
                    <a:sysClr val="windowText" lastClr="000000"/>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¿Cómo resolver los conflictos?</a:t>
            </a:r>
            <a:endParaRPr lang="es-ES" sz="5400" b="1" cap="none" spc="300" dirty="0">
              <a:ln w="11430" cmpd="sng">
                <a:solidFill>
                  <a:sysClr val="windowText" lastClr="000000"/>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pic>
        <p:nvPicPr>
          <p:cNvPr id="14344" name="Picture 8" descr="http://t2.gstatic.com/images?q=tbn:ANd9GcR-tLJC58VjsGBZhbiwbUdpGpQzdTZw9Z3jOkzxoalTY9rT3RA04qkyB-Km">
            <a:hlinkClick r:id="rId2"/>
          </p:cNvPr>
          <p:cNvPicPr>
            <a:picLocks noChangeAspect="1" noChangeArrowheads="1"/>
          </p:cNvPicPr>
          <p:nvPr/>
        </p:nvPicPr>
        <p:blipFill>
          <a:blip r:embed="rId3" cstate="print"/>
          <a:srcRect/>
          <a:stretch>
            <a:fillRect/>
          </a:stretch>
        </p:blipFill>
        <p:spPr bwMode="auto">
          <a:xfrm>
            <a:off x="2500298" y="3286124"/>
            <a:ext cx="2786082" cy="3098318"/>
          </a:xfrm>
          <a:prstGeom prst="rect">
            <a:avLst/>
          </a:prstGeom>
          <a:noFill/>
        </p:spPr>
      </p:pic>
      <p:pic>
        <p:nvPicPr>
          <p:cNvPr id="14346" name="Picture 10" descr="http://t0.gstatic.com/images?q=tbn:ANd9GcQdH-ci5AOGvE-2Y2nn7NYwFJw9y7kaoVhTHdVO5sBmf1rAQBoOnTb_nao">
            <a:hlinkClick r:id="rId4"/>
          </p:cNvPr>
          <p:cNvPicPr>
            <a:picLocks noChangeAspect="1" noChangeArrowheads="1"/>
          </p:cNvPicPr>
          <p:nvPr/>
        </p:nvPicPr>
        <p:blipFill>
          <a:blip r:embed="rId5" cstate="print"/>
          <a:srcRect/>
          <a:stretch>
            <a:fillRect/>
          </a:stretch>
        </p:blipFill>
        <p:spPr bwMode="auto">
          <a:xfrm>
            <a:off x="7000892" y="285728"/>
            <a:ext cx="1838330" cy="1838330"/>
          </a:xfrm>
          <a:prstGeom prst="rect">
            <a:avLst/>
          </a:prstGeom>
          <a:noFill/>
        </p:spPr>
      </p:pic>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7"/>
                                        </p:tgtEl>
                                        <p:attrNameLst>
                                          <p:attrName>style.visibility</p:attrName>
                                        </p:attrNameLst>
                                      </p:cBhvr>
                                      <p:to>
                                        <p:strVal val="visible"/>
                                      </p:to>
                                    </p:set>
                                    <p:set>
                                      <p:cBhvr>
                                        <p:cTn id="7" dur="228" fill="hold">
                                          <p:stCondLst>
                                            <p:cond delay="0"/>
                                          </p:stCondLst>
                                        </p:cTn>
                                        <p:tgtEl>
                                          <p:spTgt spid="7"/>
                                        </p:tgtEl>
                                        <p:attrNameLst>
                                          <p:attrName>style.rotation</p:attrName>
                                        </p:attrNameLst>
                                      </p:cBhvr>
                                      <p:to>
                                        <p:strVal val="-45.0"/>
                                      </p:to>
                                    </p:set>
                                    <p:anim calcmode="lin" valueType="num">
                                      <p:cBhvr>
                                        <p:cTn id="8" dur="228" fill="hold">
                                          <p:stCondLst>
                                            <p:cond delay="228"/>
                                          </p:stCondLst>
                                        </p:cTn>
                                        <p:tgtEl>
                                          <p:spTgt spid="7"/>
                                        </p:tgtEl>
                                        <p:attrNameLst>
                                          <p:attrName>style.rotation</p:attrName>
                                        </p:attrNameLst>
                                      </p:cBhvr>
                                      <p:tavLst>
                                        <p:tav tm="0">
                                          <p:val>
                                            <p:fltVal val="-45"/>
                                          </p:val>
                                        </p:tav>
                                        <p:tav tm="69900">
                                          <p:val>
                                            <p:fltVal val="45"/>
                                          </p:val>
                                        </p:tav>
                                        <p:tav tm="100000">
                                          <p:val>
                                            <p:fltVal val="0"/>
                                          </p:val>
                                        </p:tav>
                                      </p:tavLst>
                                    </p:anim>
                                    <p:anim calcmode="lin" valueType="num">
                                      <p:cBhvr>
                                        <p:cTn id="9" dur="228" fill="hold">
                                          <p:stCondLst>
                                            <p:cond delay="0"/>
                                          </p:stCondLst>
                                        </p:cTn>
                                        <p:tgtEl>
                                          <p:spTgt spid="7"/>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8"/>
                                          </p:stCondLst>
                                        </p:cTn>
                                        <p:tgtEl>
                                          <p:spTgt spid="7"/>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7"/>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7000"/>
                            </p:stCondLst>
                            <p:childTnLst>
                              <p:par>
                                <p:cTn id="13" presetID="19" presetClass="entr" presetSubtype="10" fill="hold" nodeType="afterEffect">
                                  <p:stCondLst>
                                    <p:cond delay="0"/>
                                  </p:stCondLst>
                                  <p:childTnLst>
                                    <p:set>
                                      <p:cBhvr>
                                        <p:cTn id="14" dur="1" fill="hold">
                                          <p:stCondLst>
                                            <p:cond delay="0"/>
                                          </p:stCondLst>
                                        </p:cTn>
                                        <p:tgtEl>
                                          <p:spTgt spid="14346"/>
                                        </p:tgtEl>
                                        <p:attrNameLst>
                                          <p:attrName>style.visibility</p:attrName>
                                        </p:attrNameLst>
                                      </p:cBhvr>
                                      <p:to>
                                        <p:strVal val="visible"/>
                                      </p:to>
                                    </p:set>
                                    <p:anim calcmode="lin" valueType="num">
                                      <p:cBhvr>
                                        <p:cTn id="15" dur="1000" fill="hold"/>
                                        <p:tgtEl>
                                          <p:spTgt spid="14346"/>
                                        </p:tgtEl>
                                        <p:attrNameLst>
                                          <p:attrName>ppt_w</p:attrName>
                                        </p:attrNameLst>
                                      </p:cBhvr>
                                      <p:tavLst>
                                        <p:tav tm="0" fmla="#ppt_w*sin(2.5*pi*$)">
                                          <p:val>
                                            <p:fltVal val="0"/>
                                          </p:val>
                                        </p:tav>
                                        <p:tav tm="100000">
                                          <p:val>
                                            <p:fltVal val="1"/>
                                          </p:val>
                                        </p:tav>
                                      </p:tavLst>
                                    </p:anim>
                                    <p:anim calcmode="lin" valueType="num">
                                      <p:cBhvr>
                                        <p:cTn id="16" dur="1000" fill="hold"/>
                                        <p:tgtEl>
                                          <p:spTgt spid="14346"/>
                                        </p:tgtEl>
                                        <p:attrNameLst>
                                          <p:attrName>ppt_h</p:attrName>
                                        </p:attrNameLst>
                                      </p:cBhvr>
                                      <p:tavLst>
                                        <p:tav tm="0">
                                          <p:val>
                                            <p:strVal val="#ppt_h"/>
                                          </p:val>
                                        </p:tav>
                                        <p:tav tm="100000">
                                          <p:val>
                                            <p:strVal val="#ppt_h"/>
                                          </p:val>
                                        </p:tav>
                                      </p:tavLst>
                                    </p:anim>
                                  </p:childTnLst>
                                </p:cTn>
                              </p:par>
                            </p:childTnLst>
                          </p:cTn>
                        </p:par>
                        <p:par>
                          <p:cTn id="17" fill="hold">
                            <p:stCondLst>
                              <p:cond delay="8000"/>
                            </p:stCondLst>
                            <p:childTnLst>
                              <p:par>
                                <p:cTn id="18" presetID="54" presetClass="entr" presetSubtype="0" accel="100000" fill="hold" nodeType="afterEffect">
                                  <p:stCondLst>
                                    <p:cond delay="0"/>
                                  </p:stCondLst>
                                  <p:childTnLst>
                                    <p:set>
                                      <p:cBhvr>
                                        <p:cTn id="19" dur="1" fill="hold">
                                          <p:stCondLst>
                                            <p:cond delay="0"/>
                                          </p:stCondLst>
                                        </p:cTn>
                                        <p:tgtEl>
                                          <p:spTgt spid="14344"/>
                                        </p:tgtEl>
                                        <p:attrNameLst>
                                          <p:attrName>style.visibility</p:attrName>
                                        </p:attrNameLst>
                                      </p:cBhvr>
                                      <p:to>
                                        <p:strVal val="visible"/>
                                      </p:to>
                                    </p:set>
                                    <p:anim calcmode="lin" valueType="num">
                                      <p:cBhvr>
                                        <p:cTn id="20" dur="1000" fill="hold"/>
                                        <p:tgtEl>
                                          <p:spTgt spid="14344"/>
                                        </p:tgtEl>
                                        <p:attrNameLst>
                                          <p:attrName>ppt_w</p:attrName>
                                        </p:attrNameLst>
                                      </p:cBhvr>
                                      <p:tavLst>
                                        <p:tav tm="0">
                                          <p:val>
                                            <p:strVal val="#ppt_w*0.05"/>
                                          </p:val>
                                        </p:tav>
                                        <p:tav tm="100000">
                                          <p:val>
                                            <p:strVal val="#ppt_w"/>
                                          </p:val>
                                        </p:tav>
                                      </p:tavLst>
                                    </p:anim>
                                    <p:anim calcmode="lin" valueType="num">
                                      <p:cBhvr>
                                        <p:cTn id="21" dur="1000" fill="hold"/>
                                        <p:tgtEl>
                                          <p:spTgt spid="14344"/>
                                        </p:tgtEl>
                                        <p:attrNameLst>
                                          <p:attrName>ppt_h</p:attrName>
                                        </p:attrNameLst>
                                      </p:cBhvr>
                                      <p:tavLst>
                                        <p:tav tm="0">
                                          <p:val>
                                            <p:strVal val="#ppt_h"/>
                                          </p:val>
                                        </p:tav>
                                        <p:tav tm="100000">
                                          <p:val>
                                            <p:strVal val="#ppt_h"/>
                                          </p:val>
                                        </p:tav>
                                      </p:tavLst>
                                    </p:anim>
                                    <p:anim calcmode="lin" valueType="num">
                                      <p:cBhvr>
                                        <p:cTn id="22" dur="1000" fill="hold"/>
                                        <p:tgtEl>
                                          <p:spTgt spid="14344"/>
                                        </p:tgtEl>
                                        <p:attrNameLst>
                                          <p:attrName>ppt_x</p:attrName>
                                        </p:attrNameLst>
                                      </p:cBhvr>
                                      <p:tavLst>
                                        <p:tav tm="0">
                                          <p:val>
                                            <p:strVal val="#ppt_x-.2"/>
                                          </p:val>
                                        </p:tav>
                                        <p:tav tm="100000">
                                          <p:val>
                                            <p:strVal val="#ppt_x"/>
                                          </p:val>
                                        </p:tav>
                                      </p:tavLst>
                                    </p:anim>
                                    <p:anim calcmode="lin" valueType="num">
                                      <p:cBhvr>
                                        <p:cTn id="23" dur="1000" fill="hold"/>
                                        <p:tgtEl>
                                          <p:spTgt spid="14344"/>
                                        </p:tgtEl>
                                        <p:attrNameLst>
                                          <p:attrName>ppt_y</p:attrName>
                                        </p:attrNameLst>
                                      </p:cBhvr>
                                      <p:tavLst>
                                        <p:tav tm="0">
                                          <p:val>
                                            <p:strVal val="#ppt_y"/>
                                          </p:val>
                                        </p:tav>
                                        <p:tav tm="100000">
                                          <p:val>
                                            <p:strVal val="#ppt_y"/>
                                          </p:val>
                                        </p:tav>
                                      </p:tavLst>
                                    </p:anim>
                                    <p:animEffect transition="in" filter="fade">
                                      <p:cBhvr>
                                        <p:cTn id="24" dur="1000"/>
                                        <p:tgtEl>
                                          <p:spTgt spid="14344"/>
                                        </p:tgtEl>
                                      </p:cBhvr>
                                    </p:animEffect>
                                  </p:childTnLst>
                                </p:cTn>
                              </p:par>
                            </p:childTnLst>
                          </p:cTn>
                        </p:par>
                        <p:par>
                          <p:cTn id="25" fill="hold">
                            <p:stCondLst>
                              <p:cond delay="9000"/>
                            </p:stCondLst>
                            <p:childTnLst>
                              <p:par>
                                <p:cTn id="26" presetID="32" presetClass="emph" presetSubtype="0" fill="hold" nodeType="afterEffect">
                                  <p:stCondLst>
                                    <p:cond delay="0"/>
                                  </p:stCondLst>
                                  <p:childTnLst>
                                    <p:animClr clrSpc="rgb">
                                      <p:cBhvr override="childStyle">
                                        <p:cTn id="27" dur="100" fill="hold"/>
                                        <p:tgtEl>
                                          <p:spTgt spid="14344"/>
                                        </p:tgtEl>
                                        <p:attrNameLst>
                                          <p:attrName>style.color</p:attrName>
                                        </p:attrNameLst>
                                      </p:cBhvr>
                                      <p:to>
                                        <a:schemeClr val="accent2"/>
                                      </p:to>
                                    </p:animClr>
                                    <p:animClr clrSpc="rgb">
                                      <p:cBhvr>
                                        <p:cTn id="28" dur="100" fill="hold"/>
                                        <p:tgtEl>
                                          <p:spTgt spid="14344"/>
                                        </p:tgtEl>
                                        <p:attrNameLst>
                                          <p:attrName>fillcolor</p:attrName>
                                        </p:attrNameLst>
                                      </p:cBhvr>
                                      <p:to>
                                        <a:schemeClr val="accent2"/>
                                      </p:to>
                                    </p:animClr>
                                    <p:set>
                                      <p:cBhvr>
                                        <p:cTn id="29" dur="100" fill="hold"/>
                                        <p:tgtEl>
                                          <p:spTgt spid="14344"/>
                                        </p:tgtEl>
                                        <p:attrNameLst>
                                          <p:attrName>fill.type</p:attrName>
                                        </p:attrNameLst>
                                      </p:cBhvr>
                                      <p:to>
                                        <p:strVal val="solid"/>
                                      </p:to>
                                    </p:set>
                                    <p:set>
                                      <p:cBhvr>
                                        <p:cTn id="30" dur="100" fill="hold"/>
                                        <p:tgtEl>
                                          <p:spTgt spid="14344"/>
                                        </p:tgtEl>
                                        <p:attrNameLst>
                                          <p:attrName>fill.on</p:attrName>
                                        </p:attrNameLst>
                                      </p:cBhvr>
                                      <p:to>
                                        <p:strVal val="true"/>
                                      </p:to>
                                    </p:set>
                                    <p:animRot by="120000">
                                      <p:cBhvr>
                                        <p:cTn id="31" dur="100" fill="hold">
                                          <p:stCondLst>
                                            <p:cond delay="0"/>
                                          </p:stCondLst>
                                        </p:cTn>
                                        <p:tgtEl>
                                          <p:spTgt spid="14344"/>
                                        </p:tgtEl>
                                        <p:attrNameLst>
                                          <p:attrName>r</p:attrName>
                                        </p:attrNameLst>
                                      </p:cBhvr>
                                    </p:animRot>
                                    <p:animRot by="-240000">
                                      <p:cBhvr>
                                        <p:cTn id="32" dur="200" fill="hold">
                                          <p:stCondLst>
                                            <p:cond delay="200"/>
                                          </p:stCondLst>
                                        </p:cTn>
                                        <p:tgtEl>
                                          <p:spTgt spid="14344"/>
                                        </p:tgtEl>
                                        <p:attrNameLst>
                                          <p:attrName>r</p:attrName>
                                        </p:attrNameLst>
                                      </p:cBhvr>
                                    </p:animRot>
                                    <p:animRot by="240000">
                                      <p:cBhvr>
                                        <p:cTn id="33" dur="200" fill="hold">
                                          <p:stCondLst>
                                            <p:cond delay="400"/>
                                          </p:stCondLst>
                                        </p:cTn>
                                        <p:tgtEl>
                                          <p:spTgt spid="14344"/>
                                        </p:tgtEl>
                                        <p:attrNameLst>
                                          <p:attrName>r</p:attrName>
                                        </p:attrNameLst>
                                      </p:cBhvr>
                                    </p:animRot>
                                    <p:animRot by="-240000">
                                      <p:cBhvr>
                                        <p:cTn id="34" dur="200" fill="hold">
                                          <p:stCondLst>
                                            <p:cond delay="600"/>
                                          </p:stCondLst>
                                        </p:cTn>
                                        <p:tgtEl>
                                          <p:spTgt spid="14344"/>
                                        </p:tgtEl>
                                        <p:attrNameLst>
                                          <p:attrName>r</p:attrName>
                                        </p:attrNameLst>
                                      </p:cBhvr>
                                    </p:animRot>
                                    <p:animRot by="120000">
                                      <p:cBhvr>
                                        <p:cTn id="35" dur="200" fill="hold">
                                          <p:stCondLst>
                                            <p:cond delay="800"/>
                                          </p:stCondLst>
                                        </p:cTn>
                                        <p:tgtEl>
                                          <p:spTgt spid="1434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style>
          <a:lnRef idx="1">
            <a:schemeClr val="accent1"/>
          </a:lnRef>
          <a:fillRef idx="2">
            <a:schemeClr val="accent1"/>
          </a:fillRef>
          <a:effectRef idx="1">
            <a:schemeClr val="accent1"/>
          </a:effectRef>
          <a:fontRef idx="minor">
            <a:schemeClr val="dk1"/>
          </a:fontRef>
        </p:style>
        <p:txBody>
          <a:bodyPr>
            <a:noAutofit/>
          </a:bodyPr>
          <a:lstStyle/>
          <a:p>
            <a:pPr algn="ctr"/>
            <a:r>
              <a:rPr lang="es-ES" sz="3600" dirty="0" smtClean="0">
                <a:solidFill>
                  <a:srgbClr val="00FFFF"/>
                </a:solidFill>
                <a:latin typeface="Broadway" pitchFamily="82" charset="0"/>
              </a:rPr>
              <a:t>HAY DOS MANERAS DE RESOLVER CONFLICTOS :</a:t>
            </a:r>
            <a:endParaRPr lang="es-ES" sz="3600" dirty="0">
              <a:solidFill>
                <a:srgbClr val="00FFFF"/>
              </a:solidFill>
              <a:latin typeface="Broadway" pitchFamily="82" charset="0"/>
            </a:endParaRPr>
          </a:p>
        </p:txBody>
      </p:sp>
      <p:sp>
        <p:nvSpPr>
          <p:cNvPr id="3" name="2 Marcador de contenido"/>
          <p:cNvSpPr>
            <a:spLocks noGrp="1"/>
          </p:cNvSpPr>
          <p:nvPr>
            <p:ph sz="quarter" idx="1"/>
          </p:nvPr>
        </p:nvSpPr>
        <p:spPr/>
        <p:txBody>
          <a:bodyPr>
            <a:normAutofit/>
          </a:bodyPr>
          <a:lstStyle/>
          <a:p>
            <a:r>
              <a:rPr lang="es-ES" sz="4000" dirty="0" smtClean="0">
                <a:solidFill>
                  <a:srgbClr val="00B0F0"/>
                </a:solidFill>
                <a:latin typeface="Cooper Black" pitchFamily="18" charset="0"/>
              </a:rPr>
              <a:t>Resolver con buenas soluciones:  </a:t>
            </a:r>
          </a:p>
          <a:p>
            <a:endParaRPr lang="es-ES" sz="4000" dirty="0" smtClean="0">
              <a:solidFill>
                <a:srgbClr val="00B0F0"/>
              </a:solidFill>
              <a:latin typeface="Cooper Black" pitchFamily="18" charset="0"/>
            </a:endParaRPr>
          </a:p>
          <a:p>
            <a:r>
              <a:rPr lang="es-ES" sz="4000" dirty="0" smtClean="0">
                <a:solidFill>
                  <a:srgbClr val="00B0F0"/>
                </a:solidFill>
                <a:latin typeface="Cooper Black" pitchFamily="18" charset="0"/>
              </a:rPr>
              <a:t>Resolver con</a:t>
            </a:r>
          </a:p>
          <a:p>
            <a:pPr>
              <a:buNone/>
            </a:pPr>
            <a:r>
              <a:rPr lang="es-ES" sz="4000" dirty="0" smtClean="0">
                <a:solidFill>
                  <a:srgbClr val="00B0F0"/>
                </a:solidFill>
                <a:latin typeface="Cooper Black" pitchFamily="18" charset="0"/>
              </a:rPr>
              <a:t>malas soluciones:  </a:t>
            </a:r>
          </a:p>
        </p:txBody>
      </p:sp>
      <p:pic>
        <p:nvPicPr>
          <p:cNvPr id="4" name="3 Imagen" descr="Pasos-Felicidad-e1287714390521.jpg"/>
          <p:cNvPicPr>
            <a:picLocks noChangeAspect="1"/>
          </p:cNvPicPr>
          <p:nvPr/>
        </p:nvPicPr>
        <p:blipFill>
          <a:blip r:embed="rId2" cstate="print"/>
          <a:stretch>
            <a:fillRect/>
          </a:stretch>
        </p:blipFill>
        <p:spPr>
          <a:xfrm>
            <a:off x="4634701" y="2285992"/>
            <a:ext cx="3223447" cy="1760498"/>
          </a:xfrm>
          <a:prstGeom prst="rect">
            <a:avLst/>
          </a:prstGeom>
        </p:spPr>
      </p:pic>
      <p:pic>
        <p:nvPicPr>
          <p:cNvPr id="5" name="4 Imagen" descr="5HYF2CAVGX3EPCAAXXE3LCA4IR9YCCAQNT479CA52Q21MCARRUQOPCAOFIG6TCAVCQ7A4CANFN22HCAQ1T2OFCAPZKL97CA8M7LMNCAE0TU1XCASDDTU0CA8ZVPGOCAI74SEPCA211D8F.jpg"/>
          <p:cNvPicPr>
            <a:picLocks noChangeAspect="1"/>
          </p:cNvPicPr>
          <p:nvPr/>
        </p:nvPicPr>
        <p:blipFill>
          <a:blip r:embed="rId3" cstate="print"/>
          <a:stretch>
            <a:fillRect/>
          </a:stretch>
        </p:blipFill>
        <p:spPr>
          <a:xfrm>
            <a:off x="5357818" y="4500570"/>
            <a:ext cx="2143140" cy="1810584"/>
          </a:xfrm>
          <a:prstGeom prst="rect">
            <a:avLst/>
          </a:prstGeom>
        </p:spPr>
      </p:pic>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strVal val="#ppt_w*0.05"/>
                                          </p:val>
                                        </p:tav>
                                        <p:tav tm="100000">
                                          <p:val>
                                            <p:strVal val="#ppt_w"/>
                                          </p:val>
                                        </p:tav>
                                      </p:tavLst>
                                    </p:anim>
                                    <p:anim calcmode="lin" valueType="num">
                                      <p:cBhvr>
                                        <p:cTn id="8" dur="2000" fill="hold"/>
                                        <p:tgtEl>
                                          <p:spTgt spid="2"/>
                                        </p:tgtEl>
                                        <p:attrNameLst>
                                          <p:attrName>ppt_h</p:attrName>
                                        </p:attrNameLst>
                                      </p:cBhvr>
                                      <p:tavLst>
                                        <p:tav tm="0">
                                          <p:val>
                                            <p:strVal val="#ppt_h"/>
                                          </p:val>
                                        </p:tav>
                                        <p:tav tm="100000">
                                          <p:val>
                                            <p:strVal val="#ppt_h"/>
                                          </p:val>
                                        </p:tav>
                                      </p:tavLst>
                                    </p:anim>
                                    <p:anim calcmode="lin" valueType="num">
                                      <p:cBhvr>
                                        <p:cTn id="9" dur="2000" fill="hold"/>
                                        <p:tgtEl>
                                          <p:spTgt spid="2"/>
                                        </p:tgtEl>
                                        <p:attrNameLst>
                                          <p:attrName>ppt_x</p:attrName>
                                        </p:attrNameLst>
                                      </p:cBhvr>
                                      <p:tavLst>
                                        <p:tav tm="0">
                                          <p:val>
                                            <p:strVal val="#ppt_x-.2"/>
                                          </p:val>
                                        </p:tav>
                                        <p:tav tm="100000">
                                          <p:val>
                                            <p:strVal val="#ppt_x"/>
                                          </p:val>
                                        </p:tav>
                                      </p:tavLst>
                                    </p:anim>
                                    <p:anim calcmode="lin" valueType="num">
                                      <p:cBhvr>
                                        <p:cTn id="10" dur="2000" fill="hold"/>
                                        <p:tgtEl>
                                          <p:spTgt spid="2"/>
                                        </p:tgtEl>
                                        <p:attrNameLst>
                                          <p:attrName>ppt_y</p:attrName>
                                        </p:attrNameLst>
                                      </p:cBhvr>
                                      <p:tavLst>
                                        <p:tav tm="0">
                                          <p:val>
                                            <p:strVal val="#ppt_y"/>
                                          </p:val>
                                        </p:tav>
                                        <p:tav tm="100000">
                                          <p:val>
                                            <p:strVal val="#ppt_y"/>
                                          </p:val>
                                        </p:tav>
                                      </p:tavLst>
                                    </p:anim>
                                    <p:animEffect transition="in" filter="fade">
                                      <p:cBhvr>
                                        <p:cTn id="11" dur="2000"/>
                                        <p:tgtEl>
                                          <p:spTgt spid="2"/>
                                        </p:tgtEl>
                                      </p:cBhvr>
                                    </p:animEffect>
                                  </p:childTnLst>
                                </p:cTn>
                              </p:par>
                            </p:childTnLst>
                          </p:cTn>
                        </p:par>
                        <p:par>
                          <p:cTn id="12" fill="hold">
                            <p:stCondLst>
                              <p:cond delay="2000"/>
                            </p:stCondLst>
                            <p:childTnLst>
                              <p:par>
                                <p:cTn id="13" presetID="19" presetClass="entr" presetSubtype="10" fill="hold"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p:cTn id="15"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16"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par>
                          <p:cTn id="17" fill="hold">
                            <p:stCondLst>
                              <p:cond delay="4000"/>
                            </p:stCondLst>
                            <p:childTnLst>
                              <p:par>
                                <p:cTn id="18" presetID="2" presetClass="entr" presetSubtype="4"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1000" fill="hold"/>
                                        <p:tgtEl>
                                          <p:spTgt spid="4"/>
                                        </p:tgtEl>
                                        <p:attrNameLst>
                                          <p:attrName>ppt_x</p:attrName>
                                        </p:attrNameLst>
                                      </p:cBhvr>
                                      <p:tavLst>
                                        <p:tav tm="0">
                                          <p:val>
                                            <p:strVal val="#ppt_x"/>
                                          </p:val>
                                        </p:tav>
                                        <p:tav tm="100000">
                                          <p:val>
                                            <p:strVal val="#ppt_x"/>
                                          </p:val>
                                        </p:tav>
                                      </p:tavLst>
                                    </p:anim>
                                    <p:anim calcmode="lin" valueType="num">
                                      <p:cBhvr additive="base">
                                        <p:cTn id="21" dur="1000" fill="hold"/>
                                        <p:tgtEl>
                                          <p:spTgt spid="4"/>
                                        </p:tgtEl>
                                        <p:attrNameLst>
                                          <p:attrName>ppt_y</p:attrName>
                                        </p:attrNameLst>
                                      </p:cBhvr>
                                      <p:tavLst>
                                        <p:tav tm="0">
                                          <p:val>
                                            <p:strVal val="1+#ppt_h/2"/>
                                          </p:val>
                                        </p:tav>
                                        <p:tav tm="100000">
                                          <p:val>
                                            <p:strVal val="#ppt_y"/>
                                          </p:val>
                                        </p:tav>
                                      </p:tavLst>
                                    </p:anim>
                                  </p:childTnLst>
                                </p:cTn>
                              </p:par>
                            </p:childTnLst>
                          </p:cTn>
                        </p:par>
                        <p:par>
                          <p:cTn id="22" fill="hold">
                            <p:stCondLst>
                              <p:cond delay="5000"/>
                            </p:stCondLst>
                            <p:childTnLst>
                              <p:par>
                                <p:cTn id="23" presetID="26" presetClass="emph" presetSubtype="0" fill="hold" nodeType="afterEffect">
                                  <p:stCondLst>
                                    <p:cond delay="0"/>
                                  </p:stCondLst>
                                  <p:childTnLst>
                                    <p:animEffect transition="out" filter="fade">
                                      <p:cBhvr>
                                        <p:cTn id="24" dur="1000" tmFilter="0, 0; .2, .5; .8, .5; 1, 0"/>
                                        <p:tgtEl>
                                          <p:spTgt spid="4"/>
                                        </p:tgtEl>
                                      </p:cBhvr>
                                    </p:animEffect>
                                    <p:animScale>
                                      <p:cBhvr>
                                        <p:cTn id="25" dur="500" autoRev="1" fill="hold"/>
                                        <p:tgtEl>
                                          <p:spTgt spid="4"/>
                                        </p:tgtEl>
                                      </p:cBhvr>
                                      <p:by x="105000" y="105000"/>
                                    </p:animScale>
                                  </p:childTnLst>
                                </p:cTn>
                              </p:par>
                            </p:childTnLst>
                          </p:cTn>
                        </p:par>
                        <p:par>
                          <p:cTn id="26" fill="hold">
                            <p:stCondLst>
                              <p:cond delay="6000"/>
                            </p:stCondLst>
                            <p:childTnLst>
                              <p:par>
                                <p:cTn id="27" presetID="3" presetClass="entr" presetSubtype="10" fill="hold" nodeType="after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blinds(horizontal)">
                                      <p:cBhvr>
                                        <p:cTn id="29" dur="500"/>
                                        <p:tgtEl>
                                          <p:spTgt spid="3">
                                            <p:txEl>
                                              <p:pRg st="2" end="2"/>
                                            </p:txEl>
                                          </p:spTgt>
                                        </p:tgtEl>
                                      </p:cBhvr>
                                    </p:animEffect>
                                  </p:childTnLst>
                                </p:cTn>
                              </p:par>
                            </p:childTnLst>
                          </p:cTn>
                        </p:par>
                        <p:par>
                          <p:cTn id="30" fill="hold">
                            <p:stCondLst>
                              <p:cond delay="6500"/>
                            </p:stCondLst>
                            <p:childTnLst>
                              <p:par>
                                <p:cTn id="31" presetID="3" presetClass="entr" presetSubtype="10" fill="hold" nodeType="after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blinds(horizontal)">
                                      <p:cBhvr>
                                        <p:cTn id="33" dur="500"/>
                                        <p:tgtEl>
                                          <p:spTgt spid="3">
                                            <p:txEl>
                                              <p:pRg st="3" end="3"/>
                                            </p:txEl>
                                          </p:spTgt>
                                        </p:tgtEl>
                                      </p:cBhvr>
                                    </p:animEffect>
                                  </p:childTnLst>
                                </p:cTn>
                              </p:par>
                            </p:childTnLst>
                          </p:cTn>
                        </p:par>
                        <p:par>
                          <p:cTn id="34" fill="hold">
                            <p:stCondLst>
                              <p:cond delay="7000"/>
                            </p:stCondLst>
                            <p:childTnLst>
                              <p:par>
                                <p:cTn id="35" presetID="8" presetClass="entr" presetSubtype="16"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diamond(in)">
                                      <p:cBhvr>
                                        <p:cTn id="37" dur="1000"/>
                                        <p:tgtEl>
                                          <p:spTgt spid="5"/>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mph" presetSubtype="0" fill="hold" nodeType="clickEffect">
                                  <p:stCondLst>
                                    <p:cond delay="0"/>
                                  </p:stCondLst>
                                  <p:childTnLst>
                                    <p:animScale>
                                      <p:cBhvr>
                                        <p:cTn id="41" dur="1000" fill="hold"/>
                                        <p:tgtEl>
                                          <p:spTgt spid="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style>
          <a:lnRef idx="1">
            <a:schemeClr val="accent1"/>
          </a:lnRef>
          <a:fillRef idx="2">
            <a:schemeClr val="accent1"/>
          </a:fillRef>
          <a:effectRef idx="1">
            <a:schemeClr val="accent1"/>
          </a:effectRef>
          <a:fontRef idx="minor">
            <a:schemeClr val="dk1"/>
          </a:fontRef>
        </p:style>
        <p:txBody>
          <a:bodyPr>
            <a:noAutofit/>
          </a:bodyPr>
          <a:lstStyle/>
          <a:p>
            <a:pPr algn="ctr"/>
            <a:r>
              <a:rPr lang="es-ES" sz="5400" dirty="0" smtClean="0">
                <a:solidFill>
                  <a:srgbClr val="00FFFF"/>
                </a:solidFill>
              </a:rPr>
              <a:t>Buenas soluciones :</a:t>
            </a:r>
            <a:endParaRPr lang="es-ES" sz="5400" dirty="0">
              <a:solidFill>
                <a:srgbClr val="00FFFF"/>
              </a:solidFill>
            </a:endParaRPr>
          </a:p>
        </p:txBody>
      </p:sp>
      <p:sp>
        <p:nvSpPr>
          <p:cNvPr id="3" name="2 Marcador de contenido"/>
          <p:cNvSpPr>
            <a:spLocks noGrp="1"/>
          </p:cNvSpPr>
          <p:nvPr>
            <p:ph sz="quarter" idx="1"/>
          </p:nvPr>
        </p:nvSpPr>
        <p:spPr>
          <a:xfrm>
            <a:off x="0" y="1428736"/>
            <a:ext cx="7467600" cy="4873752"/>
          </a:xfrm>
        </p:spPr>
        <p:txBody>
          <a:bodyPr>
            <a:normAutofit/>
          </a:bodyPr>
          <a:lstStyle/>
          <a:p>
            <a:pPr>
              <a:buNone/>
            </a:pPr>
            <a:endParaRPr lang="es-ES" sz="2800" dirty="0" smtClean="0"/>
          </a:p>
          <a:p>
            <a:pPr algn="ctr"/>
            <a:r>
              <a:rPr lang="es-ES" sz="2800" dirty="0" smtClean="0">
                <a:solidFill>
                  <a:schemeClr val="accent1">
                    <a:lumMod val="75000"/>
                  </a:schemeClr>
                </a:solidFill>
              </a:rPr>
              <a:t>PENSAR ANTES DE ACTUAR:</a:t>
            </a:r>
          </a:p>
          <a:p>
            <a:pPr algn="ctr">
              <a:buNone/>
            </a:pPr>
            <a:r>
              <a:rPr lang="es-ES" sz="2000" dirty="0" smtClean="0">
                <a:solidFill>
                  <a:srgbClr val="00B0F0"/>
                </a:solidFill>
                <a:latin typeface="Arial Black" pitchFamily="34" charset="0"/>
              </a:rPr>
              <a:t>Debemos de reflexionar y averiguar cual es el problema que tenemos. Se necesita diagnosticar BIEN, averiguar el origen del problema, estudiar los detalles para formularlo bien. ¡Cuantas veces tenemos un conflicto con una persona y no sabemos ni porqué lo tenemos! Estamos enfados, molestos y no sabemos ni porqué. Debemos encontrar la verdadera explicación, las causas reales, el motivo principal y para ello debemos buscar esta información e interpretarla correctamente, sin dejarnos llevar por nuestros sentimientos</a:t>
            </a:r>
            <a:endParaRPr lang="es-ES" sz="2000" dirty="0">
              <a:solidFill>
                <a:srgbClr val="00B0F0"/>
              </a:solidFill>
              <a:latin typeface="Arial Black" pitchFamily="34" charset="0"/>
            </a:endParaRPr>
          </a:p>
        </p:txBody>
      </p:sp>
      <p:pic>
        <p:nvPicPr>
          <p:cNvPr id="6" name="5 Imagen" descr="BUO2WCAGVRYFFCAW2CM0DCA6R0AXSCA0Y1LWGCAXKXD6DCAKNAXWRCAUND0JXCAPIN544CAKS7NNSCA2TDF0BCAHKV46FCAIN5S5FCA7KAB13CA2PTKSDCAW3KCZXCAWQYQAACAHNT7ZP.jpg"/>
          <p:cNvPicPr>
            <a:picLocks noChangeAspect="1"/>
          </p:cNvPicPr>
          <p:nvPr/>
        </p:nvPicPr>
        <p:blipFill>
          <a:blip r:embed="rId2" cstate="print"/>
          <a:stretch>
            <a:fillRect/>
          </a:stretch>
        </p:blipFill>
        <p:spPr>
          <a:xfrm>
            <a:off x="7500958" y="1500174"/>
            <a:ext cx="1068872" cy="1357298"/>
          </a:xfrm>
          <a:prstGeom prst="rect">
            <a:avLst/>
          </a:prstGeom>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0.05"/>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anim calcmode="lin" valueType="num">
                                      <p:cBhvr>
                                        <p:cTn id="9" dur="500" fill="hold"/>
                                        <p:tgtEl>
                                          <p:spTgt spid="2"/>
                                        </p:tgtEl>
                                        <p:attrNameLst>
                                          <p:attrName>ppt_x</p:attrName>
                                        </p:attrNameLst>
                                      </p:cBhvr>
                                      <p:tavLst>
                                        <p:tav tm="0">
                                          <p:val>
                                            <p:strVal val="#ppt_x-.2"/>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animEffect transition="in" filter="fade">
                                      <p:cBhvr>
                                        <p:cTn id="11" dur="500"/>
                                        <p:tgtEl>
                                          <p:spTgt spid="2"/>
                                        </p:tgtEl>
                                      </p:cBhvr>
                                    </p:animEffect>
                                  </p:childTnLst>
                                </p:cTn>
                              </p:par>
                            </p:childTnLst>
                          </p:cTn>
                        </p:par>
                        <p:par>
                          <p:cTn id="12" fill="hold">
                            <p:stCondLst>
                              <p:cond delay="500"/>
                            </p:stCondLst>
                            <p:childTnLst>
                              <p:par>
                                <p:cTn id="13" presetID="2" presetClass="entr" presetSubtype="4"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additive="base">
                                        <p:cTn id="15"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2" presetClass="entr" presetSubtype="4" fill="hold" grpId="0" nodeType="after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 calcmode="lin" valueType="num">
                                      <p:cBhvr additive="base">
                                        <p:cTn id="20"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22" fill="hold">
                            <p:stCondLst>
                              <p:cond delay="1500"/>
                            </p:stCondLst>
                            <p:childTnLst>
                              <p:par>
                                <p:cTn id="23" presetID="25"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26"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27"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28" dur="1000" fill="hold"/>
                                        <p:tgtEl>
                                          <p:spTgt spid="6"/>
                                        </p:tgtEl>
                                        <p:attrNameLst>
                                          <p:attrName>ppt_h</p:attrName>
                                        </p:attrNameLst>
                                      </p:cBhvr>
                                      <p:tavLst>
                                        <p:tav tm="0">
                                          <p:val>
                                            <p:strVal val="#ppt_h"/>
                                          </p:val>
                                        </p:tav>
                                        <p:tav tm="100000">
                                          <p:val>
                                            <p:strVal val="#ppt_h"/>
                                          </p:val>
                                        </p:tav>
                                      </p:tavLst>
                                    </p:anim>
                                    <p:anim calcmode="lin" valueType="num">
                                      <p:cBhvr>
                                        <p:cTn id="29"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30"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31"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32" dur="1000" decel="50000">
                                          <p:stCondLst>
                                            <p:cond delay="0"/>
                                          </p:stCondLst>
                                        </p:cTn>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buFont typeface="Courier New" pitchFamily="49" charset="0"/>
              <a:buChar char="o"/>
            </a:pPr>
            <a:r>
              <a:rPr lang="es-ES" sz="6600" dirty="0" smtClean="0">
                <a:solidFill>
                  <a:schemeClr val="accent1">
                    <a:lumMod val="75000"/>
                  </a:schemeClr>
                </a:solidFill>
                <a:latin typeface="Berlin Sans FB" pitchFamily="34" charset="0"/>
              </a:rPr>
              <a:t>diálogo</a:t>
            </a:r>
            <a:endParaRPr lang="es-ES" sz="6600" dirty="0">
              <a:solidFill>
                <a:schemeClr val="accent1">
                  <a:lumMod val="75000"/>
                </a:schemeClr>
              </a:solidFill>
              <a:latin typeface="Berlin Sans FB" pitchFamily="34" charset="0"/>
            </a:endParaRPr>
          </a:p>
        </p:txBody>
      </p:sp>
      <p:sp>
        <p:nvSpPr>
          <p:cNvPr id="3" name="2 Marcador de contenido"/>
          <p:cNvSpPr>
            <a:spLocks noGrp="1"/>
          </p:cNvSpPr>
          <p:nvPr>
            <p:ph sz="quarter" idx="1"/>
          </p:nvPr>
        </p:nvSpPr>
        <p:spPr/>
        <p:txBody>
          <a:bodyPr>
            <a:normAutofit fontScale="25000" lnSpcReduction="20000"/>
          </a:bodyPr>
          <a:lstStyle/>
          <a:p>
            <a:r>
              <a:rPr lang="es-ES" sz="9600" b="1" dirty="0" smtClean="0">
                <a:solidFill>
                  <a:srgbClr val="00B0F0"/>
                </a:solidFill>
                <a:latin typeface="Comic Sans MS" pitchFamily="66" charset="0"/>
              </a:rPr>
              <a:t>Utilizar una voz tranquila y agradable; y evitar alzar la voz. </a:t>
            </a:r>
          </a:p>
          <a:p>
            <a:r>
              <a:rPr lang="es-ES" sz="9600" b="1" dirty="0" smtClean="0">
                <a:solidFill>
                  <a:srgbClr val="00B0F0"/>
                </a:solidFill>
                <a:latin typeface="Comic Sans MS" pitchFamily="66" charset="0"/>
              </a:rPr>
              <a:t>Sentarse cómodamente en una silla sin cruzar los brazos ni las piernas. </a:t>
            </a:r>
          </a:p>
          <a:p>
            <a:r>
              <a:rPr lang="es-ES" sz="9600" b="1" dirty="0" smtClean="0">
                <a:solidFill>
                  <a:srgbClr val="00B0F0"/>
                </a:solidFill>
                <a:latin typeface="Comic Sans MS" pitchFamily="66" charset="0"/>
              </a:rPr>
              <a:t>Respirar profundamente con el abdomen. Esto nos ayudará a mantener la calma y un tono de voz agradable. </a:t>
            </a:r>
          </a:p>
          <a:p>
            <a:r>
              <a:rPr lang="es-ES" sz="9600" b="1" dirty="0" smtClean="0">
                <a:solidFill>
                  <a:srgbClr val="00B0F0"/>
                </a:solidFill>
                <a:latin typeface="Comic Sans MS" pitchFamily="66" charset="0"/>
              </a:rPr>
              <a:t>Nuestro principal objetivo es expresarnos con amabilidad y respeto, manteniendo toda nuestra energía en nuestra relación de manejo de la ira. </a:t>
            </a:r>
          </a:p>
          <a:p>
            <a:r>
              <a:rPr lang="es-ES" sz="9600" b="1" dirty="0" smtClean="0">
                <a:solidFill>
                  <a:srgbClr val="00B0F0"/>
                </a:solidFill>
                <a:latin typeface="Comic Sans MS" pitchFamily="66" charset="0"/>
              </a:rPr>
              <a:t>Estamos asumiendo la responsabilidad de nuestros sentimientos y reacciones, al mismo tiempo que hacemos saber a nuestra pareja qué ha pasado y cómo nos ha afectado</a:t>
            </a:r>
            <a:r>
              <a:rPr lang="es-ES" sz="9600" b="1" dirty="0" smtClean="0">
                <a:latin typeface="Comic Sans MS" pitchFamily="66" charset="0"/>
              </a:rPr>
              <a:t>.</a:t>
            </a:r>
            <a:br>
              <a:rPr lang="es-ES" sz="9600" b="1" dirty="0" smtClean="0">
                <a:latin typeface="Comic Sans MS" pitchFamily="66" charset="0"/>
              </a:rPr>
            </a:br>
            <a:endParaRPr lang="es-ES" sz="9600" b="1" dirty="0" smtClean="0">
              <a:latin typeface="Comic Sans MS" pitchFamily="66" charset="0"/>
            </a:endParaRPr>
          </a:p>
          <a:p>
            <a:pPr>
              <a:buFont typeface="Courier New" pitchFamily="49" charset="0"/>
              <a:buChar char="o"/>
            </a:pPr>
            <a:endParaRPr lang="es-ES" sz="5400" b="1" dirty="0">
              <a:solidFill>
                <a:schemeClr val="accent1">
                  <a:lumMod val="75000"/>
                </a:schemeClr>
              </a:solidFill>
              <a:latin typeface="Colonna MT" pitchFamily="82" charset="0"/>
            </a:endParaRPr>
          </a:p>
        </p:txBody>
      </p:sp>
      <p:pic>
        <p:nvPicPr>
          <p:cNvPr id="2052" name="Picture 4" descr="http://t1.gstatic.com/images?q=tbn:ANd9GcSIvV5x5ZrQ73CbvrXw2DW6FuGXGdlzzOKqW6t3QE2-GkpQAGeLXtw2RvM">
            <a:hlinkClick r:id="rId2"/>
          </p:cNvPr>
          <p:cNvPicPr>
            <a:picLocks noChangeAspect="1" noChangeArrowheads="1"/>
          </p:cNvPicPr>
          <p:nvPr/>
        </p:nvPicPr>
        <p:blipFill>
          <a:blip r:embed="rId3" cstate="print"/>
          <a:srcRect/>
          <a:stretch>
            <a:fillRect/>
          </a:stretch>
        </p:blipFill>
        <p:spPr bwMode="auto">
          <a:xfrm>
            <a:off x="6858016" y="0"/>
            <a:ext cx="1943106" cy="1785926"/>
          </a:xfrm>
          <a:prstGeom prst="rect">
            <a:avLst/>
          </a:prstGeom>
          <a:noFill/>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par>
                          <p:cTn id="8" fill="hold">
                            <p:stCondLst>
                              <p:cond delay="500"/>
                            </p:stCondLst>
                            <p:childTnLst>
                              <p:par>
                                <p:cTn id="9" presetID="54" presetClass="entr" presetSubtype="0" accel="10000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p:cTn id="11" dur="500" fill="hold"/>
                                        <p:tgtEl>
                                          <p:spTgt spid="3">
                                            <p:txEl>
                                              <p:pRg st="0" end="0"/>
                                            </p:txEl>
                                          </p:spTgt>
                                        </p:tgtEl>
                                        <p:attrNameLst>
                                          <p:attrName>ppt_w</p:attrName>
                                        </p:attrNameLst>
                                      </p:cBhvr>
                                      <p:tavLst>
                                        <p:tav tm="0">
                                          <p:val>
                                            <p:strVal val="#ppt_w*0.05"/>
                                          </p:val>
                                        </p:tav>
                                        <p:tav tm="100000">
                                          <p:val>
                                            <p:strVal val="#ppt_w"/>
                                          </p:val>
                                        </p:tav>
                                      </p:tavLst>
                                    </p:anim>
                                    <p:anim calcmode="lin" valueType="num">
                                      <p:cBhvr>
                                        <p:cTn id="12" dur="5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13" dur="5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500" fill="hold"/>
                                        <p:tgtEl>
                                          <p:spTgt spid="3">
                                            <p:txEl>
                                              <p:pRg st="0" end="0"/>
                                            </p:txEl>
                                          </p:spTgt>
                                        </p:tgtEl>
                                        <p:attrNameLst>
                                          <p:attrName>ppt_y</p:attrName>
                                        </p:attrNameLst>
                                      </p:cBhvr>
                                      <p:tavLst>
                                        <p:tav tm="0">
                                          <p:val>
                                            <p:strVal val="#ppt_y"/>
                                          </p:val>
                                        </p:tav>
                                        <p:tav tm="100000">
                                          <p:val>
                                            <p:strVal val="#ppt_y"/>
                                          </p:val>
                                        </p:tav>
                                      </p:tavLst>
                                    </p:anim>
                                    <p:animEffect transition="in" filter="fade">
                                      <p:cBhvr>
                                        <p:cTn id="15" dur="500"/>
                                        <p:tgtEl>
                                          <p:spTgt spid="3">
                                            <p:txEl>
                                              <p:pRg st="0" end="0"/>
                                            </p:txEl>
                                          </p:spTgt>
                                        </p:tgtEl>
                                      </p:cBhvr>
                                    </p:animEffect>
                                  </p:childTnLst>
                                </p:cTn>
                              </p:par>
                            </p:childTnLst>
                          </p:cTn>
                        </p:par>
                        <p:par>
                          <p:cTn id="16" fill="hold">
                            <p:stCondLst>
                              <p:cond delay="1000"/>
                            </p:stCondLst>
                            <p:childTnLst>
                              <p:par>
                                <p:cTn id="17" presetID="54" presetClass="entr" presetSubtype="0" accel="100000" fill="hold" grpId="0"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500" fill="hold"/>
                                        <p:tgtEl>
                                          <p:spTgt spid="3">
                                            <p:txEl>
                                              <p:pRg st="1" end="1"/>
                                            </p:txEl>
                                          </p:spTgt>
                                        </p:tgtEl>
                                        <p:attrNameLst>
                                          <p:attrName>ppt_w</p:attrName>
                                        </p:attrNameLst>
                                      </p:cBhvr>
                                      <p:tavLst>
                                        <p:tav tm="0">
                                          <p:val>
                                            <p:strVal val="#ppt_w*0.05"/>
                                          </p:val>
                                        </p:tav>
                                        <p:tav tm="100000">
                                          <p:val>
                                            <p:strVal val="#ppt_w"/>
                                          </p:val>
                                        </p:tav>
                                      </p:tavLst>
                                    </p:anim>
                                    <p:anim calcmode="lin" valueType="num">
                                      <p:cBhvr>
                                        <p:cTn id="20" dur="500" fill="hold"/>
                                        <p:tgtEl>
                                          <p:spTgt spid="3">
                                            <p:txEl>
                                              <p:pRg st="1" end="1"/>
                                            </p:txEl>
                                          </p:spTgt>
                                        </p:tgtEl>
                                        <p:attrNameLst>
                                          <p:attrName>ppt_h</p:attrName>
                                        </p:attrNameLst>
                                      </p:cBhvr>
                                      <p:tavLst>
                                        <p:tav tm="0">
                                          <p:val>
                                            <p:strVal val="#ppt_h"/>
                                          </p:val>
                                        </p:tav>
                                        <p:tav tm="100000">
                                          <p:val>
                                            <p:strVal val="#ppt_h"/>
                                          </p:val>
                                        </p:tav>
                                      </p:tavLst>
                                    </p:anim>
                                    <p:anim calcmode="lin" valueType="num">
                                      <p:cBhvr>
                                        <p:cTn id="21" dur="5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22" dur="500" fill="hold"/>
                                        <p:tgtEl>
                                          <p:spTgt spid="3">
                                            <p:txEl>
                                              <p:pRg st="1" end="1"/>
                                            </p:txEl>
                                          </p:spTgt>
                                        </p:tgtEl>
                                        <p:attrNameLst>
                                          <p:attrName>ppt_y</p:attrName>
                                        </p:attrNameLst>
                                      </p:cBhvr>
                                      <p:tavLst>
                                        <p:tav tm="0">
                                          <p:val>
                                            <p:strVal val="#ppt_y"/>
                                          </p:val>
                                        </p:tav>
                                        <p:tav tm="100000">
                                          <p:val>
                                            <p:strVal val="#ppt_y"/>
                                          </p:val>
                                        </p:tav>
                                      </p:tavLst>
                                    </p:anim>
                                    <p:animEffect transition="in" filter="fade">
                                      <p:cBhvr>
                                        <p:cTn id="23" dur="500"/>
                                        <p:tgtEl>
                                          <p:spTgt spid="3">
                                            <p:txEl>
                                              <p:pRg st="1" end="1"/>
                                            </p:txEl>
                                          </p:spTgt>
                                        </p:tgtEl>
                                      </p:cBhvr>
                                    </p:animEffect>
                                  </p:childTnLst>
                                </p:cTn>
                              </p:par>
                            </p:childTnLst>
                          </p:cTn>
                        </p:par>
                        <p:par>
                          <p:cTn id="24" fill="hold">
                            <p:stCondLst>
                              <p:cond delay="1500"/>
                            </p:stCondLst>
                            <p:childTnLst>
                              <p:par>
                                <p:cTn id="25" presetID="54" presetClass="entr" presetSubtype="0" accel="100000" fill="hold" grpId="0" nodeType="after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 calcmode="lin" valueType="num">
                                      <p:cBhvr>
                                        <p:cTn id="27" dur="500" fill="hold"/>
                                        <p:tgtEl>
                                          <p:spTgt spid="3">
                                            <p:txEl>
                                              <p:pRg st="2" end="2"/>
                                            </p:txEl>
                                          </p:spTgt>
                                        </p:tgtEl>
                                        <p:attrNameLst>
                                          <p:attrName>ppt_w</p:attrName>
                                        </p:attrNameLst>
                                      </p:cBhvr>
                                      <p:tavLst>
                                        <p:tav tm="0">
                                          <p:val>
                                            <p:strVal val="#ppt_w*0.05"/>
                                          </p:val>
                                        </p:tav>
                                        <p:tav tm="100000">
                                          <p:val>
                                            <p:strVal val="#ppt_w"/>
                                          </p:val>
                                        </p:tav>
                                      </p:tavLst>
                                    </p:anim>
                                    <p:anim calcmode="lin" valueType="num">
                                      <p:cBhvr>
                                        <p:cTn id="28" dur="500" fill="hold"/>
                                        <p:tgtEl>
                                          <p:spTgt spid="3">
                                            <p:txEl>
                                              <p:pRg st="2" end="2"/>
                                            </p:txEl>
                                          </p:spTgt>
                                        </p:tgtEl>
                                        <p:attrNameLst>
                                          <p:attrName>ppt_h</p:attrName>
                                        </p:attrNameLst>
                                      </p:cBhvr>
                                      <p:tavLst>
                                        <p:tav tm="0">
                                          <p:val>
                                            <p:strVal val="#ppt_h"/>
                                          </p:val>
                                        </p:tav>
                                        <p:tav tm="100000">
                                          <p:val>
                                            <p:strVal val="#ppt_h"/>
                                          </p:val>
                                        </p:tav>
                                      </p:tavLst>
                                    </p:anim>
                                    <p:anim calcmode="lin" valueType="num">
                                      <p:cBhvr>
                                        <p:cTn id="29" dur="5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30" dur="500" fill="hold"/>
                                        <p:tgtEl>
                                          <p:spTgt spid="3">
                                            <p:txEl>
                                              <p:pRg st="2" end="2"/>
                                            </p:txEl>
                                          </p:spTgt>
                                        </p:tgtEl>
                                        <p:attrNameLst>
                                          <p:attrName>ppt_y</p:attrName>
                                        </p:attrNameLst>
                                      </p:cBhvr>
                                      <p:tavLst>
                                        <p:tav tm="0">
                                          <p:val>
                                            <p:strVal val="#ppt_y"/>
                                          </p:val>
                                        </p:tav>
                                        <p:tav tm="100000">
                                          <p:val>
                                            <p:strVal val="#ppt_y"/>
                                          </p:val>
                                        </p:tav>
                                      </p:tavLst>
                                    </p:anim>
                                    <p:animEffect transition="in" filter="fade">
                                      <p:cBhvr>
                                        <p:cTn id="31" dur="500"/>
                                        <p:tgtEl>
                                          <p:spTgt spid="3">
                                            <p:txEl>
                                              <p:pRg st="2" end="2"/>
                                            </p:txEl>
                                          </p:spTgt>
                                        </p:tgtEl>
                                      </p:cBhvr>
                                    </p:animEffect>
                                  </p:childTnLst>
                                </p:cTn>
                              </p:par>
                            </p:childTnLst>
                          </p:cTn>
                        </p:par>
                        <p:par>
                          <p:cTn id="32" fill="hold">
                            <p:stCondLst>
                              <p:cond delay="2000"/>
                            </p:stCondLst>
                            <p:childTnLst>
                              <p:par>
                                <p:cTn id="33" presetID="54" presetClass="entr" presetSubtype="0" accel="100000" fill="hold" grpId="0" nodeType="after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 calcmode="lin" valueType="num">
                                      <p:cBhvr>
                                        <p:cTn id="35" dur="500" fill="hold"/>
                                        <p:tgtEl>
                                          <p:spTgt spid="3">
                                            <p:txEl>
                                              <p:pRg st="3" end="3"/>
                                            </p:txEl>
                                          </p:spTgt>
                                        </p:tgtEl>
                                        <p:attrNameLst>
                                          <p:attrName>ppt_w</p:attrName>
                                        </p:attrNameLst>
                                      </p:cBhvr>
                                      <p:tavLst>
                                        <p:tav tm="0">
                                          <p:val>
                                            <p:strVal val="#ppt_w*0.05"/>
                                          </p:val>
                                        </p:tav>
                                        <p:tav tm="100000">
                                          <p:val>
                                            <p:strVal val="#ppt_w"/>
                                          </p:val>
                                        </p:tav>
                                      </p:tavLst>
                                    </p:anim>
                                    <p:anim calcmode="lin" valueType="num">
                                      <p:cBhvr>
                                        <p:cTn id="36" dur="500" fill="hold"/>
                                        <p:tgtEl>
                                          <p:spTgt spid="3">
                                            <p:txEl>
                                              <p:pRg st="3" end="3"/>
                                            </p:txEl>
                                          </p:spTgt>
                                        </p:tgtEl>
                                        <p:attrNameLst>
                                          <p:attrName>ppt_h</p:attrName>
                                        </p:attrNameLst>
                                      </p:cBhvr>
                                      <p:tavLst>
                                        <p:tav tm="0">
                                          <p:val>
                                            <p:strVal val="#ppt_h"/>
                                          </p:val>
                                        </p:tav>
                                        <p:tav tm="100000">
                                          <p:val>
                                            <p:strVal val="#ppt_h"/>
                                          </p:val>
                                        </p:tav>
                                      </p:tavLst>
                                    </p:anim>
                                    <p:anim calcmode="lin" valueType="num">
                                      <p:cBhvr>
                                        <p:cTn id="37" dur="5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38" dur="500" fill="hold"/>
                                        <p:tgtEl>
                                          <p:spTgt spid="3">
                                            <p:txEl>
                                              <p:pRg st="3" end="3"/>
                                            </p:txEl>
                                          </p:spTgt>
                                        </p:tgtEl>
                                        <p:attrNameLst>
                                          <p:attrName>ppt_y</p:attrName>
                                        </p:attrNameLst>
                                      </p:cBhvr>
                                      <p:tavLst>
                                        <p:tav tm="0">
                                          <p:val>
                                            <p:strVal val="#ppt_y"/>
                                          </p:val>
                                        </p:tav>
                                        <p:tav tm="100000">
                                          <p:val>
                                            <p:strVal val="#ppt_y"/>
                                          </p:val>
                                        </p:tav>
                                      </p:tavLst>
                                    </p:anim>
                                    <p:animEffect transition="in" filter="fade">
                                      <p:cBhvr>
                                        <p:cTn id="39" dur="500"/>
                                        <p:tgtEl>
                                          <p:spTgt spid="3">
                                            <p:txEl>
                                              <p:pRg st="3" end="3"/>
                                            </p:txEl>
                                          </p:spTgt>
                                        </p:tgtEl>
                                      </p:cBhvr>
                                    </p:animEffect>
                                  </p:childTnLst>
                                </p:cTn>
                              </p:par>
                            </p:childTnLst>
                          </p:cTn>
                        </p:par>
                        <p:par>
                          <p:cTn id="40" fill="hold">
                            <p:stCondLst>
                              <p:cond delay="2500"/>
                            </p:stCondLst>
                            <p:childTnLst>
                              <p:par>
                                <p:cTn id="41" presetID="54" presetClass="entr" presetSubtype="0" accel="100000" fill="hold" grpId="0" nodeType="afterEffect">
                                  <p:stCondLst>
                                    <p:cond delay="0"/>
                                  </p:stCondLst>
                                  <p:childTnLst>
                                    <p:set>
                                      <p:cBhvr>
                                        <p:cTn id="42" dur="1" fill="hold">
                                          <p:stCondLst>
                                            <p:cond delay="0"/>
                                          </p:stCondLst>
                                        </p:cTn>
                                        <p:tgtEl>
                                          <p:spTgt spid="3">
                                            <p:txEl>
                                              <p:pRg st="4" end="4"/>
                                            </p:txEl>
                                          </p:spTgt>
                                        </p:tgtEl>
                                        <p:attrNameLst>
                                          <p:attrName>style.visibility</p:attrName>
                                        </p:attrNameLst>
                                      </p:cBhvr>
                                      <p:to>
                                        <p:strVal val="visible"/>
                                      </p:to>
                                    </p:set>
                                    <p:anim calcmode="lin" valueType="num">
                                      <p:cBhvr>
                                        <p:cTn id="43" dur="500" fill="hold"/>
                                        <p:tgtEl>
                                          <p:spTgt spid="3">
                                            <p:txEl>
                                              <p:pRg st="4" end="4"/>
                                            </p:txEl>
                                          </p:spTgt>
                                        </p:tgtEl>
                                        <p:attrNameLst>
                                          <p:attrName>ppt_w</p:attrName>
                                        </p:attrNameLst>
                                      </p:cBhvr>
                                      <p:tavLst>
                                        <p:tav tm="0">
                                          <p:val>
                                            <p:strVal val="#ppt_w*0.05"/>
                                          </p:val>
                                        </p:tav>
                                        <p:tav tm="100000">
                                          <p:val>
                                            <p:strVal val="#ppt_w"/>
                                          </p:val>
                                        </p:tav>
                                      </p:tavLst>
                                    </p:anim>
                                    <p:anim calcmode="lin" valueType="num">
                                      <p:cBhvr>
                                        <p:cTn id="44" dur="500" fill="hold"/>
                                        <p:tgtEl>
                                          <p:spTgt spid="3">
                                            <p:txEl>
                                              <p:pRg st="4" end="4"/>
                                            </p:txEl>
                                          </p:spTgt>
                                        </p:tgtEl>
                                        <p:attrNameLst>
                                          <p:attrName>ppt_h</p:attrName>
                                        </p:attrNameLst>
                                      </p:cBhvr>
                                      <p:tavLst>
                                        <p:tav tm="0">
                                          <p:val>
                                            <p:strVal val="#ppt_h"/>
                                          </p:val>
                                        </p:tav>
                                        <p:tav tm="100000">
                                          <p:val>
                                            <p:strVal val="#ppt_h"/>
                                          </p:val>
                                        </p:tav>
                                      </p:tavLst>
                                    </p:anim>
                                    <p:anim calcmode="lin" valueType="num">
                                      <p:cBhvr>
                                        <p:cTn id="45" dur="5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46" dur="500" fill="hold"/>
                                        <p:tgtEl>
                                          <p:spTgt spid="3">
                                            <p:txEl>
                                              <p:pRg st="4" end="4"/>
                                            </p:txEl>
                                          </p:spTgt>
                                        </p:tgtEl>
                                        <p:attrNameLst>
                                          <p:attrName>ppt_y</p:attrName>
                                        </p:attrNameLst>
                                      </p:cBhvr>
                                      <p:tavLst>
                                        <p:tav tm="0">
                                          <p:val>
                                            <p:strVal val="#ppt_y"/>
                                          </p:val>
                                        </p:tav>
                                        <p:tav tm="100000">
                                          <p:val>
                                            <p:strVal val="#ppt_y"/>
                                          </p:val>
                                        </p:tav>
                                      </p:tavLst>
                                    </p:anim>
                                    <p:animEffect transition="in" filter="fade">
                                      <p:cBhvr>
                                        <p:cTn id="47" dur="500"/>
                                        <p:tgtEl>
                                          <p:spTgt spid="3">
                                            <p:txEl>
                                              <p:pRg st="4" end="4"/>
                                            </p:txEl>
                                          </p:spTgt>
                                        </p:tgtEl>
                                      </p:cBhvr>
                                    </p:animEffect>
                                  </p:childTnLst>
                                </p:cTn>
                              </p:par>
                            </p:childTnLst>
                          </p:cTn>
                        </p:par>
                        <p:par>
                          <p:cTn id="48" fill="hold">
                            <p:stCondLst>
                              <p:cond delay="3000"/>
                            </p:stCondLst>
                            <p:childTnLst>
                              <p:par>
                                <p:cTn id="49" presetID="25" presetClass="entr" presetSubtype="0" fill="hold" nodeType="afterEffect">
                                  <p:stCondLst>
                                    <p:cond delay="0"/>
                                  </p:stCondLst>
                                  <p:childTnLst>
                                    <p:set>
                                      <p:cBhvr>
                                        <p:cTn id="50" dur="1" fill="hold">
                                          <p:stCondLst>
                                            <p:cond delay="0"/>
                                          </p:stCondLst>
                                        </p:cTn>
                                        <p:tgtEl>
                                          <p:spTgt spid="2052"/>
                                        </p:tgtEl>
                                        <p:attrNameLst>
                                          <p:attrName>style.visibility</p:attrName>
                                        </p:attrNameLst>
                                      </p:cBhvr>
                                      <p:to>
                                        <p:strVal val="visible"/>
                                      </p:to>
                                    </p:set>
                                    <p:anim calcmode="lin" valueType="num">
                                      <p:cBhvr>
                                        <p:cTn id="51" dur="500" decel="50000" fill="hold">
                                          <p:stCondLst>
                                            <p:cond delay="0"/>
                                          </p:stCondLst>
                                        </p:cTn>
                                        <p:tgtEl>
                                          <p:spTgt spid="2052"/>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2052"/>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2052"/>
                                        </p:tgtEl>
                                        <p:attrNameLst>
                                          <p:attrName>ppt_w</p:attrName>
                                        </p:attrNameLst>
                                      </p:cBhvr>
                                      <p:tavLst>
                                        <p:tav tm="0">
                                          <p:val>
                                            <p:strVal val="#ppt_w*.05"/>
                                          </p:val>
                                        </p:tav>
                                        <p:tav tm="100000">
                                          <p:val>
                                            <p:strVal val="#ppt_w"/>
                                          </p:val>
                                        </p:tav>
                                      </p:tavLst>
                                    </p:anim>
                                    <p:anim calcmode="lin" valueType="num">
                                      <p:cBhvr>
                                        <p:cTn id="54" dur="1000" fill="hold"/>
                                        <p:tgtEl>
                                          <p:spTgt spid="2052"/>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2052"/>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2052"/>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2052"/>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buFont typeface="Courier New" pitchFamily="49" charset="0"/>
              <a:buChar char="o"/>
            </a:pPr>
            <a:r>
              <a:rPr lang="es-ES" sz="4400" b="1" dirty="0" smtClean="0">
                <a:solidFill>
                  <a:schemeClr val="accent1">
                    <a:lumMod val="75000"/>
                  </a:schemeClr>
                </a:solidFill>
                <a:latin typeface="Californian FB" pitchFamily="18" charset="0"/>
              </a:rPr>
              <a:t>PEDIR PERDÓN  </a:t>
            </a:r>
            <a:endParaRPr lang="es-ES" sz="4400" b="1" dirty="0">
              <a:solidFill>
                <a:schemeClr val="accent1">
                  <a:lumMod val="75000"/>
                </a:schemeClr>
              </a:solidFill>
              <a:latin typeface="Californian FB" pitchFamily="18" charset="0"/>
            </a:endParaRPr>
          </a:p>
        </p:txBody>
      </p:sp>
      <p:sp>
        <p:nvSpPr>
          <p:cNvPr id="3" name="2 Marcador de contenido"/>
          <p:cNvSpPr>
            <a:spLocks noGrp="1"/>
          </p:cNvSpPr>
          <p:nvPr>
            <p:ph sz="quarter" idx="1"/>
          </p:nvPr>
        </p:nvSpPr>
        <p:spPr/>
        <p:txBody>
          <a:bodyPr/>
          <a:lstStyle/>
          <a:p>
            <a:r>
              <a:rPr lang="es-US" b="1" dirty="0" smtClean="0">
                <a:solidFill>
                  <a:srgbClr val="00B0F0"/>
                </a:solidFill>
                <a:latin typeface="Comic Sans MS" pitchFamily="66" charset="0"/>
              </a:rPr>
              <a:t>Pedir perdón es lo mismo que disculparse. Al pedir disculpas, una persona está diciendo que siente o le sabe mal el daño que ha causado, incluso aunque no lo haya hecho a adrede</a:t>
            </a:r>
          </a:p>
          <a:p>
            <a:r>
              <a:rPr lang="es-US" b="1" dirty="0" smtClean="0">
                <a:solidFill>
                  <a:srgbClr val="00B0F0"/>
                </a:solidFill>
                <a:latin typeface="Comic Sans MS" pitchFamily="66" charset="0"/>
              </a:rPr>
              <a:t>Cuando le pides perdón a alguien -y lo haces sinceramente- significa que te has detenido a pensar en cómo puede haberse sentido esa persona por algo que tú has dicho o hecho</a:t>
            </a:r>
          </a:p>
          <a:p>
            <a:r>
              <a:rPr lang="es-US" b="1" dirty="0" smtClean="0">
                <a:solidFill>
                  <a:srgbClr val="00B050"/>
                </a:solidFill>
                <a:latin typeface="Comic Sans MS" pitchFamily="66" charset="0"/>
              </a:rPr>
              <a:t>EJEMPLO:</a:t>
            </a:r>
          </a:p>
          <a:p>
            <a:r>
              <a:rPr lang="es-US" b="1" dirty="0" smtClean="0">
                <a:solidFill>
                  <a:srgbClr val="00B0F0"/>
                </a:solidFill>
                <a:latin typeface="Comic Sans MS" pitchFamily="66" charset="0"/>
              </a:rPr>
              <a:t>Me sabe fatal haberte pegado cuando perdí el control</a:t>
            </a:r>
            <a:endParaRPr lang="es-ES" b="1" dirty="0">
              <a:solidFill>
                <a:srgbClr val="00B0F0"/>
              </a:solidFill>
              <a:latin typeface="Comic Sans MS" pitchFamily="66" charset="0"/>
            </a:endParaRPr>
          </a:p>
        </p:txBody>
      </p:sp>
      <p:pic>
        <p:nvPicPr>
          <p:cNvPr id="19458" name="Picture 2" descr="Ver imagen en tamaño completo">
            <a:hlinkClick r:id="rId2"/>
          </p:cNvPr>
          <p:cNvPicPr>
            <a:picLocks noChangeAspect="1" noChangeArrowheads="1"/>
          </p:cNvPicPr>
          <p:nvPr/>
        </p:nvPicPr>
        <p:blipFill>
          <a:blip r:embed="rId3" cstate="print"/>
          <a:srcRect/>
          <a:stretch>
            <a:fillRect/>
          </a:stretch>
        </p:blipFill>
        <p:spPr bwMode="auto">
          <a:xfrm>
            <a:off x="6786578" y="0"/>
            <a:ext cx="2033596" cy="1610769"/>
          </a:xfrm>
          <a:prstGeom prst="rect">
            <a:avLst/>
          </a:prstGeom>
          <a:noFill/>
        </p:spPr>
      </p:pic>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p:stCondLst>
                              <p:cond delay="500"/>
                            </p:stCondLst>
                            <p:childTnLst>
                              <p:par>
                                <p:cTn id="9" presetID="35" presetClass="entr" presetSubtype="0"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2000"/>
                                        <p:tgtEl>
                                          <p:spTgt spid="3">
                                            <p:txEl>
                                              <p:pRg st="0" end="0"/>
                                            </p:txEl>
                                          </p:spTgt>
                                        </p:tgtEl>
                                      </p:cBhvr>
                                    </p:animEffect>
                                    <p:anim calcmode="lin" valueType="num">
                                      <p:cBhvr>
                                        <p:cTn id="12" dur="2000" fill="hold"/>
                                        <p:tgtEl>
                                          <p:spTgt spid="3">
                                            <p:txEl>
                                              <p:pRg st="0" end="0"/>
                                            </p:txEl>
                                          </p:spTgt>
                                        </p:tgtEl>
                                        <p:attrNameLst>
                                          <p:attrName>style.rotation</p:attrName>
                                        </p:attrNameLst>
                                      </p:cBhvr>
                                      <p:tavLst>
                                        <p:tav tm="0">
                                          <p:val>
                                            <p:fltVal val="720"/>
                                          </p:val>
                                        </p:tav>
                                        <p:tav tm="100000">
                                          <p:val>
                                            <p:fltVal val="0"/>
                                          </p:val>
                                        </p:tav>
                                      </p:tavLst>
                                    </p:anim>
                                    <p:anim calcmode="lin" valueType="num">
                                      <p:cBhvr>
                                        <p:cTn id="13" dur="2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4" dur="2000" fill="hold"/>
                                        <p:tgtEl>
                                          <p:spTgt spid="3">
                                            <p:txEl>
                                              <p:pRg st="0" end="0"/>
                                            </p:txEl>
                                          </p:spTgt>
                                        </p:tgtEl>
                                        <p:attrNameLst>
                                          <p:attrName>ppt_w</p:attrName>
                                        </p:attrNameLst>
                                      </p:cBhvr>
                                      <p:tavLst>
                                        <p:tav tm="0">
                                          <p:val>
                                            <p:fltVal val="0"/>
                                          </p:val>
                                        </p:tav>
                                        <p:tav tm="100000">
                                          <p:val>
                                            <p:strVal val="#ppt_w"/>
                                          </p:val>
                                        </p:tav>
                                      </p:tavLst>
                                    </p:anim>
                                  </p:childTnLst>
                                </p:cTn>
                              </p:par>
                            </p:childTnLst>
                          </p:cTn>
                        </p:par>
                        <p:par>
                          <p:cTn id="15" fill="hold">
                            <p:stCondLst>
                              <p:cond delay="2500"/>
                            </p:stCondLst>
                            <p:childTnLst>
                              <p:par>
                                <p:cTn id="16" presetID="35" presetClass="entr" presetSubtype="0" fill="hold"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2000"/>
                                        <p:tgtEl>
                                          <p:spTgt spid="3">
                                            <p:txEl>
                                              <p:pRg st="1" end="1"/>
                                            </p:txEl>
                                          </p:spTgt>
                                        </p:tgtEl>
                                      </p:cBhvr>
                                    </p:animEffect>
                                    <p:anim calcmode="lin" valueType="num">
                                      <p:cBhvr>
                                        <p:cTn id="19" dur="2000" fill="hold"/>
                                        <p:tgtEl>
                                          <p:spTgt spid="3">
                                            <p:txEl>
                                              <p:pRg st="1" end="1"/>
                                            </p:txEl>
                                          </p:spTgt>
                                        </p:tgtEl>
                                        <p:attrNameLst>
                                          <p:attrName>style.rotation</p:attrName>
                                        </p:attrNameLst>
                                      </p:cBhvr>
                                      <p:tavLst>
                                        <p:tav tm="0">
                                          <p:val>
                                            <p:fltVal val="720"/>
                                          </p:val>
                                        </p:tav>
                                        <p:tav tm="100000">
                                          <p:val>
                                            <p:fltVal val="0"/>
                                          </p:val>
                                        </p:tav>
                                      </p:tavLst>
                                    </p:anim>
                                    <p:anim calcmode="lin" valueType="num">
                                      <p:cBhvr>
                                        <p:cTn id="20" dur="2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21" dur="2000" fill="hold"/>
                                        <p:tgtEl>
                                          <p:spTgt spid="3">
                                            <p:txEl>
                                              <p:pRg st="1" end="1"/>
                                            </p:txEl>
                                          </p:spTgt>
                                        </p:tgtEl>
                                        <p:attrNameLst>
                                          <p:attrName>ppt_w</p:attrName>
                                        </p:attrNameLst>
                                      </p:cBhvr>
                                      <p:tavLst>
                                        <p:tav tm="0">
                                          <p:val>
                                            <p:fltVal val="0"/>
                                          </p:val>
                                        </p:tav>
                                        <p:tav tm="100000">
                                          <p:val>
                                            <p:strVal val="#ppt_w"/>
                                          </p:val>
                                        </p:tav>
                                      </p:tavLst>
                                    </p:anim>
                                  </p:childTnLst>
                                </p:cTn>
                              </p:par>
                            </p:childTnLst>
                          </p:cTn>
                        </p:par>
                        <p:par>
                          <p:cTn id="22" fill="hold">
                            <p:stCondLst>
                              <p:cond delay="4500"/>
                            </p:stCondLst>
                            <p:childTnLst>
                              <p:par>
                                <p:cTn id="23" presetID="35" presetClass="entr" presetSubtype="0" fill="hold" nodeType="after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fade">
                                      <p:cBhvr>
                                        <p:cTn id="25" dur="2000"/>
                                        <p:tgtEl>
                                          <p:spTgt spid="3">
                                            <p:txEl>
                                              <p:pRg st="2" end="2"/>
                                            </p:txEl>
                                          </p:spTgt>
                                        </p:tgtEl>
                                      </p:cBhvr>
                                    </p:animEffect>
                                    <p:anim calcmode="lin" valueType="num">
                                      <p:cBhvr>
                                        <p:cTn id="26" dur="2000" fill="hold"/>
                                        <p:tgtEl>
                                          <p:spTgt spid="3">
                                            <p:txEl>
                                              <p:pRg st="2" end="2"/>
                                            </p:txEl>
                                          </p:spTgt>
                                        </p:tgtEl>
                                        <p:attrNameLst>
                                          <p:attrName>style.rotation</p:attrName>
                                        </p:attrNameLst>
                                      </p:cBhvr>
                                      <p:tavLst>
                                        <p:tav tm="0">
                                          <p:val>
                                            <p:fltVal val="720"/>
                                          </p:val>
                                        </p:tav>
                                        <p:tav tm="100000">
                                          <p:val>
                                            <p:fltVal val="0"/>
                                          </p:val>
                                        </p:tav>
                                      </p:tavLst>
                                    </p:anim>
                                    <p:anim calcmode="lin" valueType="num">
                                      <p:cBhvr>
                                        <p:cTn id="27" dur="2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8" dur="2000" fill="hold"/>
                                        <p:tgtEl>
                                          <p:spTgt spid="3">
                                            <p:txEl>
                                              <p:pRg st="2" end="2"/>
                                            </p:txEl>
                                          </p:spTgt>
                                        </p:tgtEl>
                                        <p:attrNameLst>
                                          <p:attrName>ppt_w</p:attrName>
                                        </p:attrNameLst>
                                      </p:cBhvr>
                                      <p:tavLst>
                                        <p:tav tm="0">
                                          <p:val>
                                            <p:fltVal val="0"/>
                                          </p:val>
                                        </p:tav>
                                        <p:tav tm="100000">
                                          <p:val>
                                            <p:strVal val="#ppt_w"/>
                                          </p:val>
                                        </p:tav>
                                      </p:tavLst>
                                    </p:anim>
                                  </p:childTnLst>
                                </p:cTn>
                              </p:par>
                            </p:childTnLst>
                          </p:cTn>
                        </p:par>
                        <p:par>
                          <p:cTn id="29" fill="hold">
                            <p:stCondLst>
                              <p:cond delay="6500"/>
                            </p:stCondLst>
                            <p:childTnLst>
                              <p:par>
                                <p:cTn id="30" presetID="35" presetClass="entr" presetSubtype="0" fill="hold" nodeType="after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fade">
                                      <p:cBhvr>
                                        <p:cTn id="32" dur="2000"/>
                                        <p:tgtEl>
                                          <p:spTgt spid="3">
                                            <p:txEl>
                                              <p:pRg st="3" end="3"/>
                                            </p:txEl>
                                          </p:spTgt>
                                        </p:tgtEl>
                                      </p:cBhvr>
                                    </p:animEffect>
                                    <p:anim calcmode="lin" valueType="num">
                                      <p:cBhvr>
                                        <p:cTn id="33" dur="2000" fill="hold"/>
                                        <p:tgtEl>
                                          <p:spTgt spid="3">
                                            <p:txEl>
                                              <p:pRg st="3" end="3"/>
                                            </p:txEl>
                                          </p:spTgt>
                                        </p:tgtEl>
                                        <p:attrNameLst>
                                          <p:attrName>style.rotation</p:attrName>
                                        </p:attrNameLst>
                                      </p:cBhvr>
                                      <p:tavLst>
                                        <p:tav tm="0">
                                          <p:val>
                                            <p:fltVal val="720"/>
                                          </p:val>
                                        </p:tav>
                                        <p:tav tm="100000">
                                          <p:val>
                                            <p:fltVal val="0"/>
                                          </p:val>
                                        </p:tav>
                                      </p:tavLst>
                                    </p:anim>
                                    <p:anim calcmode="lin" valueType="num">
                                      <p:cBhvr>
                                        <p:cTn id="34" dur="2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5" dur="2000" fill="hold"/>
                                        <p:tgtEl>
                                          <p:spTgt spid="3">
                                            <p:txEl>
                                              <p:pRg st="3" end="3"/>
                                            </p:txEl>
                                          </p:spTgt>
                                        </p:tgtEl>
                                        <p:attrNameLst>
                                          <p:attrName>ppt_w</p:attrName>
                                        </p:attrNameLst>
                                      </p:cBhvr>
                                      <p:tavLst>
                                        <p:tav tm="0">
                                          <p:val>
                                            <p:fltVal val="0"/>
                                          </p:val>
                                        </p:tav>
                                        <p:tav tm="100000">
                                          <p:val>
                                            <p:strVal val="#ppt_w"/>
                                          </p:val>
                                        </p:tav>
                                      </p:tavLst>
                                    </p:anim>
                                  </p:childTnLst>
                                </p:cTn>
                              </p:par>
                            </p:childTnLst>
                          </p:cTn>
                        </p:par>
                        <p:par>
                          <p:cTn id="36" fill="hold">
                            <p:stCondLst>
                              <p:cond delay="8500"/>
                            </p:stCondLst>
                            <p:childTnLst>
                              <p:par>
                                <p:cTn id="37" presetID="39" presetClass="entr" presetSubtype="0" accel="100000" fill="hold" nodeType="afterEffect">
                                  <p:stCondLst>
                                    <p:cond delay="0"/>
                                  </p:stCondLst>
                                  <p:childTnLst>
                                    <p:set>
                                      <p:cBhvr>
                                        <p:cTn id="38" dur="1" fill="hold">
                                          <p:stCondLst>
                                            <p:cond delay="0"/>
                                          </p:stCondLst>
                                        </p:cTn>
                                        <p:tgtEl>
                                          <p:spTgt spid="19458"/>
                                        </p:tgtEl>
                                        <p:attrNameLst>
                                          <p:attrName>style.visibility</p:attrName>
                                        </p:attrNameLst>
                                      </p:cBhvr>
                                      <p:to>
                                        <p:strVal val="visible"/>
                                      </p:to>
                                    </p:set>
                                    <p:anim calcmode="lin" valueType="num">
                                      <p:cBhvr>
                                        <p:cTn id="39" dur="500" fill="hold"/>
                                        <p:tgtEl>
                                          <p:spTgt spid="19458"/>
                                        </p:tgtEl>
                                        <p:attrNameLst>
                                          <p:attrName>ppt_h</p:attrName>
                                        </p:attrNameLst>
                                      </p:cBhvr>
                                      <p:tavLst>
                                        <p:tav tm="0">
                                          <p:val>
                                            <p:strVal val="#ppt_h/20"/>
                                          </p:val>
                                        </p:tav>
                                        <p:tav tm="50000">
                                          <p:val>
                                            <p:strVal val="#ppt_h/20"/>
                                          </p:val>
                                        </p:tav>
                                        <p:tav tm="100000">
                                          <p:val>
                                            <p:strVal val="#ppt_h"/>
                                          </p:val>
                                        </p:tav>
                                      </p:tavLst>
                                    </p:anim>
                                    <p:anim calcmode="lin" valueType="num">
                                      <p:cBhvr>
                                        <p:cTn id="40" dur="500" fill="hold"/>
                                        <p:tgtEl>
                                          <p:spTgt spid="19458"/>
                                        </p:tgtEl>
                                        <p:attrNameLst>
                                          <p:attrName>ppt_w</p:attrName>
                                        </p:attrNameLst>
                                      </p:cBhvr>
                                      <p:tavLst>
                                        <p:tav tm="0">
                                          <p:val>
                                            <p:strVal val="#ppt_w+.3"/>
                                          </p:val>
                                        </p:tav>
                                        <p:tav tm="50000">
                                          <p:val>
                                            <p:strVal val="#ppt_w+.3"/>
                                          </p:val>
                                        </p:tav>
                                        <p:tav tm="100000">
                                          <p:val>
                                            <p:strVal val="#ppt_w"/>
                                          </p:val>
                                        </p:tav>
                                      </p:tavLst>
                                    </p:anim>
                                    <p:anim calcmode="lin" valueType="num">
                                      <p:cBhvr>
                                        <p:cTn id="41" dur="500" fill="hold"/>
                                        <p:tgtEl>
                                          <p:spTgt spid="19458"/>
                                        </p:tgtEl>
                                        <p:attrNameLst>
                                          <p:attrName>ppt_x</p:attrName>
                                        </p:attrNameLst>
                                      </p:cBhvr>
                                      <p:tavLst>
                                        <p:tav tm="0">
                                          <p:val>
                                            <p:strVal val="#ppt_x-.3"/>
                                          </p:val>
                                        </p:tav>
                                        <p:tav tm="50000">
                                          <p:val>
                                            <p:strVal val="#ppt_x"/>
                                          </p:val>
                                        </p:tav>
                                        <p:tav tm="100000">
                                          <p:val>
                                            <p:strVal val="#ppt_x"/>
                                          </p:val>
                                        </p:tav>
                                      </p:tavLst>
                                    </p:anim>
                                    <p:anim calcmode="lin" valueType="num">
                                      <p:cBhvr>
                                        <p:cTn id="42" dur="500" fill="hold"/>
                                        <p:tgtEl>
                                          <p:spTgt spid="194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style>
          <a:lnRef idx="1">
            <a:schemeClr val="accent1"/>
          </a:lnRef>
          <a:fillRef idx="2">
            <a:schemeClr val="accent1"/>
          </a:fillRef>
          <a:effectRef idx="1">
            <a:schemeClr val="accent1"/>
          </a:effectRef>
          <a:fontRef idx="minor">
            <a:schemeClr val="dk1"/>
          </a:fontRef>
        </p:style>
        <p:txBody>
          <a:bodyPr>
            <a:normAutofit/>
          </a:bodyPr>
          <a:lstStyle/>
          <a:p>
            <a:r>
              <a:rPr lang="es-ES" sz="5400" dirty="0" smtClean="0">
                <a:solidFill>
                  <a:srgbClr val="00FFFF"/>
                </a:solidFill>
              </a:rPr>
              <a:t>Malas soluciones:</a:t>
            </a:r>
            <a:endParaRPr lang="es-ES" sz="5400" dirty="0">
              <a:solidFill>
                <a:srgbClr val="00FFFF"/>
              </a:solidFill>
            </a:endParaRPr>
          </a:p>
        </p:txBody>
      </p:sp>
      <p:sp>
        <p:nvSpPr>
          <p:cNvPr id="3" name="2 Marcador de contenido"/>
          <p:cNvSpPr>
            <a:spLocks noGrp="1"/>
          </p:cNvSpPr>
          <p:nvPr>
            <p:ph sz="quarter" idx="1"/>
          </p:nvPr>
        </p:nvSpPr>
        <p:spPr/>
        <p:txBody>
          <a:bodyPr>
            <a:normAutofit/>
          </a:bodyPr>
          <a:lstStyle/>
          <a:p>
            <a:r>
              <a:rPr lang="es-ES" sz="4000" dirty="0" smtClean="0"/>
              <a:t> </a:t>
            </a:r>
            <a:r>
              <a:rPr lang="es-ES" sz="4000" dirty="0" smtClean="0">
                <a:solidFill>
                  <a:schemeClr val="accent1">
                    <a:lumMod val="75000"/>
                  </a:schemeClr>
                </a:solidFill>
              </a:rPr>
              <a:t>INSULTAR</a:t>
            </a:r>
          </a:p>
          <a:p>
            <a:r>
              <a:rPr lang="es-ES" b="1" dirty="0" smtClean="0">
                <a:solidFill>
                  <a:srgbClr val="00B0F0"/>
                </a:solidFill>
                <a:latin typeface="Comic Sans MS" pitchFamily="66" charset="0"/>
              </a:rPr>
              <a:t>Muchas veces recurrimos  a los insultos como manera fácil de acabar con todo</a:t>
            </a:r>
          </a:p>
          <a:p>
            <a:r>
              <a:rPr lang="es-ES" b="1" dirty="0" smtClean="0">
                <a:solidFill>
                  <a:srgbClr val="00B0F0"/>
                </a:solidFill>
                <a:latin typeface="Comic Sans MS" pitchFamily="66" charset="0"/>
              </a:rPr>
              <a:t>Lo  que no sabemos, es  que  hay  otras medidas de resolverlos como las que hemos visto anteriormente.</a:t>
            </a:r>
          </a:p>
          <a:p>
            <a:r>
              <a:rPr lang="es-ES" b="1" dirty="0" smtClean="0">
                <a:solidFill>
                  <a:srgbClr val="00B0F0"/>
                </a:solidFill>
                <a:latin typeface="Comic Sans MS" pitchFamily="66" charset="0"/>
              </a:rPr>
              <a:t> Cuando insultamos no sabemos el daño psicológico que podemos causarle , mucha  gente que sufre insultos  después  hace cosas en su  casa  que no las podemos imaginar</a:t>
            </a:r>
            <a:endParaRPr lang="es-ES" b="1" dirty="0">
              <a:solidFill>
                <a:srgbClr val="00B0F0"/>
              </a:solidFill>
              <a:latin typeface="Comic Sans MS" pitchFamily="66" charset="0"/>
            </a:endParaRPr>
          </a:p>
        </p:txBody>
      </p:sp>
      <p:pic>
        <p:nvPicPr>
          <p:cNvPr id="20482" name="Picture 2" descr="http://t1.gstatic.com/images?q=tbn:ANd9GcTj-NhIq5xca62dG4jFjhz4uJtjQJW2aXyV-Fsal4H2NQQoVDE9WsxEiks">
            <a:hlinkClick r:id="rId2"/>
          </p:cNvPr>
          <p:cNvPicPr>
            <a:picLocks noChangeAspect="1" noChangeArrowheads="1"/>
          </p:cNvPicPr>
          <p:nvPr/>
        </p:nvPicPr>
        <p:blipFill>
          <a:blip r:embed="rId3" cstate="print"/>
          <a:srcRect/>
          <a:stretch>
            <a:fillRect/>
          </a:stretch>
        </p:blipFill>
        <p:spPr bwMode="auto">
          <a:xfrm>
            <a:off x="7429520" y="2857496"/>
            <a:ext cx="1126335" cy="225267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1250"/>
                            </p:stCondLst>
                            <p:childTnLst>
                              <p:par>
                                <p:cTn id="13" presetID="2" presetClass="entr" presetSubtype="4"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additive="base">
                                        <p:cTn id="15"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17" fill="hold">
                            <p:stCondLst>
                              <p:cond delay="1750"/>
                            </p:stCondLst>
                            <p:childTnLst>
                              <p:par>
                                <p:cTn id="18" presetID="2" presetClass="entr" presetSubtype="4" fill="hold" grpId="0" nodeType="after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 calcmode="lin" valueType="num">
                                      <p:cBhvr additive="base">
                                        <p:cTn id="20"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22" fill="hold">
                            <p:stCondLst>
                              <p:cond delay="2250"/>
                            </p:stCondLst>
                            <p:childTnLst>
                              <p:par>
                                <p:cTn id="23" presetID="2" presetClass="entr" presetSubtype="4" fill="hold" grpId="0" nodeType="after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27" fill="hold">
                            <p:stCondLst>
                              <p:cond delay="2750"/>
                            </p:stCondLst>
                            <p:childTnLst>
                              <p:par>
                                <p:cTn id="28" presetID="2" presetClass="entr" presetSubtype="4" fill="hold" grpId="0" nodeType="after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additive="base">
                                        <p:cTn id="3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par>
                          <p:cTn id="32" fill="hold">
                            <p:stCondLst>
                              <p:cond delay="3250"/>
                            </p:stCondLst>
                            <p:childTnLst>
                              <p:par>
                                <p:cTn id="33" presetID="21" presetClass="entr" presetSubtype="4" fill="hold" nodeType="afterEffect">
                                  <p:stCondLst>
                                    <p:cond delay="0"/>
                                  </p:stCondLst>
                                  <p:childTnLst>
                                    <p:set>
                                      <p:cBhvr>
                                        <p:cTn id="34" dur="1" fill="hold">
                                          <p:stCondLst>
                                            <p:cond delay="0"/>
                                          </p:stCondLst>
                                        </p:cTn>
                                        <p:tgtEl>
                                          <p:spTgt spid="20482"/>
                                        </p:tgtEl>
                                        <p:attrNameLst>
                                          <p:attrName>style.visibility</p:attrName>
                                        </p:attrNameLst>
                                      </p:cBhvr>
                                      <p:to>
                                        <p:strVal val="visible"/>
                                      </p:to>
                                    </p:set>
                                    <p:animEffect transition="in" filter="wheel(4)">
                                      <p:cBhvr>
                                        <p:cTn id="35" dur="2000"/>
                                        <p:tgtEl>
                                          <p:spTgt spid="20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buFont typeface="Courier New" pitchFamily="49" charset="0"/>
              <a:buChar char="o"/>
            </a:pPr>
            <a:r>
              <a:rPr lang="es-ES_tradnl" sz="4800" dirty="0" smtClean="0">
                <a:solidFill>
                  <a:schemeClr val="accent1">
                    <a:lumMod val="75000"/>
                  </a:schemeClr>
                </a:solidFill>
                <a:latin typeface="Plantagenet Cherokee" pitchFamily="18" charset="0"/>
                <a:cs typeface="Lucida Sans Unicode" pitchFamily="34" charset="0"/>
              </a:rPr>
              <a:t>Amenazas</a:t>
            </a:r>
            <a:endParaRPr lang="es-ES" sz="4800" dirty="0">
              <a:solidFill>
                <a:schemeClr val="accent1">
                  <a:lumMod val="75000"/>
                </a:schemeClr>
              </a:solidFill>
              <a:latin typeface="Plantagenet Cherokee" pitchFamily="18" charset="0"/>
              <a:cs typeface="Lucida Sans Unicode" pitchFamily="34" charset="0"/>
            </a:endParaRPr>
          </a:p>
        </p:txBody>
      </p:sp>
      <p:sp>
        <p:nvSpPr>
          <p:cNvPr id="3" name="2 Marcador de contenido"/>
          <p:cNvSpPr>
            <a:spLocks noGrp="1"/>
          </p:cNvSpPr>
          <p:nvPr>
            <p:ph sz="quarter" idx="1"/>
          </p:nvPr>
        </p:nvSpPr>
        <p:spPr/>
        <p:txBody>
          <a:bodyPr>
            <a:normAutofit/>
          </a:bodyPr>
          <a:lstStyle/>
          <a:p>
            <a:r>
              <a:rPr lang="es-ES" dirty="0" smtClean="0">
                <a:solidFill>
                  <a:srgbClr val="00B0F0"/>
                </a:solidFill>
                <a:latin typeface="Comic Sans MS" pitchFamily="66" charset="0"/>
              </a:rPr>
              <a:t>En el delito de amenazas pude consistir en amenazar con causar un mal que constituya delito (ya sea éste contra la vida, la integridad personal o incluso contra el patrimonio o bien la amenaza puede consistir en causar un mal que no sea constitutivo de delito.</a:t>
            </a:r>
          </a:p>
          <a:p>
            <a:r>
              <a:rPr lang="es-ES" dirty="0" smtClean="0">
                <a:solidFill>
                  <a:srgbClr val="00B0F0"/>
                </a:solidFill>
                <a:latin typeface="Comic Sans MS" pitchFamily="66" charset="0"/>
              </a:rPr>
              <a:t>También se distingue entre la amenaza condicional, que es aquélla en la que se exige una cantidad o condición para no llevar a cabo el contenido de la amenaza, y la no condicional.</a:t>
            </a:r>
          </a:p>
          <a:p>
            <a:pPr>
              <a:buNone/>
            </a:pPr>
            <a:endParaRPr lang="es-ES" dirty="0" smtClean="0">
              <a:solidFill>
                <a:srgbClr val="00B0F0"/>
              </a:solidFill>
              <a:latin typeface="Comic Sans MS" pitchFamily="66" charset="0"/>
            </a:endParaRPr>
          </a:p>
          <a:p>
            <a:endParaRPr lang="es-ES" dirty="0"/>
          </a:p>
        </p:txBody>
      </p:sp>
      <p:pic>
        <p:nvPicPr>
          <p:cNvPr id="22530" name="Picture 2" descr="http://blogsdelagente.com/blogfiles/paio/amenaza.jpg"/>
          <p:cNvPicPr>
            <a:picLocks noChangeAspect="1" noChangeArrowheads="1"/>
          </p:cNvPicPr>
          <p:nvPr/>
        </p:nvPicPr>
        <p:blipFill>
          <a:blip r:embed="rId2" cstate="print"/>
          <a:srcRect/>
          <a:stretch>
            <a:fillRect/>
          </a:stretch>
        </p:blipFill>
        <p:spPr bwMode="auto">
          <a:xfrm>
            <a:off x="6516216" y="0"/>
            <a:ext cx="2016224" cy="1413080"/>
          </a:xfrm>
          <a:prstGeom prst="rect">
            <a:avLst/>
          </a:prstGeom>
          <a:noFill/>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par>
                          <p:cTn id="8" fill="hold">
                            <p:stCondLst>
                              <p:cond delay="2000"/>
                            </p:stCondLst>
                            <p:childTnLst>
                              <p:par>
                                <p:cTn id="9" presetID="13" presetClass="entr" presetSubtype="16" fill="hold" nodeType="afterEffect">
                                  <p:stCondLst>
                                    <p:cond delay="0"/>
                                  </p:stCondLst>
                                  <p:childTnLst>
                                    <p:set>
                                      <p:cBhvr>
                                        <p:cTn id="10" dur="1" fill="hold">
                                          <p:stCondLst>
                                            <p:cond delay="0"/>
                                          </p:stCondLst>
                                        </p:cTn>
                                        <p:tgtEl>
                                          <p:spTgt spid="22530"/>
                                        </p:tgtEl>
                                        <p:attrNameLst>
                                          <p:attrName>style.visibility</p:attrName>
                                        </p:attrNameLst>
                                      </p:cBhvr>
                                      <p:to>
                                        <p:strVal val="visible"/>
                                      </p:to>
                                    </p:set>
                                    <p:animEffect transition="in" filter="plus(in)">
                                      <p:cBhvr>
                                        <p:cTn id="11" dur="2000"/>
                                        <p:tgtEl>
                                          <p:spTgt spid="22530"/>
                                        </p:tgtEl>
                                      </p:cBhvr>
                                    </p:animEffect>
                                  </p:childTnLst>
                                </p:cTn>
                              </p:par>
                            </p:childTnLst>
                          </p:cTn>
                        </p:par>
                      </p:childTnLst>
                    </p:cTn>
                  </p:par>
                  <p:par>
                    <p:cTn id="12" fill="hold">
                      <p:stCondLst>
                        <p:cond delay="indefinite"/>
                      </p:stCondLst>
                      <p:childTnLst>
                        <p:par>
                          <p:cTn id="13" fill="hold">
                            <p:stCondLst>
                              <p:cond delay="0"/>
                            </p:stCondLst>
                            <p:childTnLst>
                              <p:par>
                                <p:cTn id="14" presetID="8" presetClass="emph" presetSubtype="0" fill="hold" grpId="1" nodeType="clickEffect">
                                  <p:stCondLst>
                                    <p:cond delay="0"/>
                                  </p:stCondLst>
                                  <p:childTnLst>
                                    <p:animRot by="21600000">
                                      <p:cBhvr>
                                        <p:cTn id="15" dur="2000" fill="hold"/>
                                        <p:tgtEl>
                                          <p:spTgt spid="2"/>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32" presetClass="emph" presetSubtype="0" fill="hold" nodeType="clickEffect">
                                  <p:stCondLst>
                                    <p:cond delay="0"/>
                                  </p:stCondLst>
                                  <p:childTnLst>
                                    <p:animClr clrSpc="rgb">
                                      <p:cBhvr override="childStyle">
                                        <p:cTn id="19" dur="100" fill="hold"/>
                                        <p:tgtEl>
                                          <p:spTgt spid="22530"/>
                                        </p:tgtEl>
                                        <p:attrNameLst>
                                          <p:attrName>style.color</p:attrName>
                                        </p:attrNameLst>
                                      </p:cBhvr>
                                      <p:to>
                                        <a:schemeClr val="accent2"/>
                                      </p:to>
                                    </p:animClr>
                                    <p:animClr clrSpc="rgb">
                                      <p:cBhvr>
                                        <p:cTn id="20" dur="100" fill="hold"/>
                                        <p:tgtEl>
                                          <p:spTgt spid="22530"/>
                                        </p:tgtEl>
                                        <p:attrNameLst>
                                          <p:attrName>fillcolor</p:attrName>
                                        </p:attrNameLst>
                                      </p:cBhvr>
                                      <p:to>
                                        <a:schemeClr val="accent2"/>
                                      </p:to>
                                    </p:animClr>
                                    <p:set>
                                      <p:cBhvr>
                                        <p:cTn id="21" dur="100" fill="hold"/>
                                        <p:tgtEl>
                                          <p:spTgt spid="22530"/>
                                        </p:tgtEl>
                                        <p:attrNameLst>
                                          <p:attrName>fill.type</p:attrName>
                                        </p:attrNameLst>
                                      </p:cBhvr>
                                      <p:to>
                                        <p:strVal val="solid"/>
                                      </p:to>
                                    </p:set>
                                    <p:set>
                                      <p:cBhvr>
                                        <p:cTn id="22" dur="100" fill="hold"/>
                                        <p:tgtEl>
                                          <p:spTgt spid="22530"/>
                                        </p:tgtEl>
                                        <p:attrNameLst>
                                          <p:attrName>fill.on</p:attrName>
                                        </p:attrNameLst>
                                      </p:cBhvr>
                                      <p:to>
                                        <p:strVal val="true"/>
                                      </p:to>
                                    </p:set>
                                    <p:animRot by="120000">
                                      <p:cBhvr>
                                        <p:cTn id="23" dur="100" fill="hold">
                                          <p:stCondLst>
                                            <p:cond delay="0"/>
                                          </p:stCondLst>
                                        </p:cTn>
                                        <p:tgtEl>
                                          <p:spTgt spid="22530"/>
                                        </p:tgtEl>
                                        <p:attrNameLst>
                                          <p:attrName>r</p:attrName>
                                        </p:attrNameLst>
                                      </p:cBhvr>
                                    </p:animRot>
                                    <p:animRot by="-240000">
                                      <p:cBhvr>
                                        <p:cTn id="24" dur="200" fill="hold">
                                          <p:stCondLst>
                                            <p:cond delay="200"/>
                                          </p:stCondLst>
                                        </p:cTn>
                                        <p:tgtEl>
                                          <p:spTgt spid="22530"/>
                                        </p:tgtEl>
                                        <p:attrNameLst>
                                          <p:attrName>r</p:attrName>
                                        </p:attrNameLst>
                                      </p:cBhvr>
                                    </p:animRot>
                                    <p:animRot by="240000">
                                      <p:cBhvr>
                                        <p:cTn id="25" dur="200" fill="hold">
                                          <p:stCondLst>
                                            <p:cond delay="400"/>
                                          </p:stCondLst>
                                        </p:cTn>
                                        <p:tgtEl>
                                          <p:spTgt spid="22530"/>
                                        </p:tgtEl>
                                        <p:attrNameLst>
                                          <p:attrName>r</p:attrName>
                                        </p:attrNameLst>
                                      </p:cBhvr>
                                    </p:animRot>
                                    <p:animRot by="-240000">
                                      <p:cBhvr>
                                        <p:cTn id="26" dur="200" fill="hold">
                                          <p:stCondLst>
                                            <p:cond delay="600"/>
                                          </p:stCondLst>
                                        </p:cTn>
                                        <p:tgtEl>
                                          <p:spTgt spid="22530"/>
                                        </p:tgtEl>
                                        <p:attrNameLst>
                                          <p:attrName>r</p:attrName>
                                        </p:attrNameLst>
                                      </p:cBhvr>
                                    </p:animRot>
                                    <p:animRot by="120000">
                                      <p:cBhvr>
                                        <p:cTn id="27" dur="200" fill="hold">
                                          <p:stCondLst>
                                            <p:cond delay="800"/>
                                          </p:stCondLst>
                                        </p:cTn>
                                        <p:tgtEl>
                                          <p:spTgt spid="2253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buFont typeface="Courier New" pitchFamily="49" charset="0"/>
              <a:buChar char="o"/>
            </a:pPr>
            <a:r>
              <a:rPr lang="es-ES_tradnl" sz="5400" dirty="0" smtClean="0">
                <a:solidFill>
                  <a:schemeClr val="accent1">
                    <a:lumMod val="75000"/>
                  </a:schemeClr>
                </a:solidFill>
                <a:latin typeface="Bookman Old Style" pitchFamily="18" charset="0"/>
              </a:rPr>
              <a:t>VIOLENCIA</a:t>
            </a:r>
            <a:endParaRPr lang="es-ES" sz="5400" dirty="0">
              <a:solidFill>
                <a:schemeClr val="accent1">
                  <a:lumMod val="75000"/>
                </a:schemeClr>
              </a:solidFill>
              <a:latin typeface="Bookman Old Style" pitchFamily="18" charset="0"/>
            </a:endParaRPr>
          </a:p>
        </p:txBody>
      </p:sp>
      <p:sp>
        <p:nvSpPr>
          <p:cNvPr id="3" name="2 Marcador de contenido"/>
          <p:cNvSpPr>
            <a:spLocks noGrp="1"/>
          </p:cNvSpPr>
          <p:nvPr>
            <p:ph sz="quarter" idx="1"/>
          </p:nvPr>
        </p:nvSpPr>
        <p:spPr>
          <a:xfrm>
            <a:off x="457200" y="1844824"/>
            <a:ext cx="7283152" cy="4629128"/>
          </a:xfrm>
        </p:spPr>
        <p:txBody>
          <a:bodyPr>
            <a:normAutofit fontScale="92500" lnSpcReduction="10000"/>
          </a:bodyPr>
          <a:lstStyle/>
          <a:p>
            <a:pPr>
              <a:buNone/>
            </a:pPr>
            <a:endParaRPr lang="es-ES" dirty="0" smtClean="0"/>
          </a:p>
          <a:p>
            <a:pPr algn="ctr"/>
            <a:r>
              <a:rPr lang="es-ES" dirty="0" smtClean="0">
                <a:solidFill>
                  <a:srgbClr val="00B0F0"/>
                </a:solidFill>
                <a:latin typeface="Comic Sans MS" pitchFamily="66" charset="0"/>
              </a:rPr>
              <a:t>El elemento esencial en la violencia es el daño, tanto físico como psicológico. Este puede manifestarse de múltiples maneras (por ejemplo, los estímulos nocivos de los que depende) y asociado, igualmente, a variadas formas de destrucción: lesiones físicas, humillaciones, amenazas, rechazo, etc.</a:t>
            </a:r>
          </a:p>
          <a:p>
            <a:pPr algn="ctr"/>
            <a:r>
              <a:rPr lang="es-ES" dirty="0" smtClean="0">
                <a:solidFill>
                  <a:srgbClr val="00B0F0"/>
                </a:solidFill>
                <a:latin typeface="Comic Sans MS" pitchFamily="66" charset="0"/>
              </a:rPr>
              <a:t>Es destacable también el daño (en forma de desconfianza o miedo) sobre el que se construyen las relaciones interpersonales, pues está en el origen de los problemas en las relaciones grupales, bajo formas como la polarización, el resentimiento, el odio, etc., que, a su vez, perjudica las redes sociales y de comunidad.</a:t>
            </a:r>
          </a:p>
          <a:p>
            <a:endParaRPr lang="es-ES" dirty="0"/>
          </a:p>
        </p:txBody>
      </p:sp>
      <p:sp>
        <p:nvSpPr>
          <p:cNvPr id="4" name="3 Rectángulo"/>
          <p:cNvSpPr/>
          <p:nvPr/>
        </p:nvSpPr>
        <p:spPr>
          <a:xfrm>
            <a:off x="2286000" y="889844"/>
            <a:ext cx="4572000" cy="369332"/>
          </a:xfrm>
          <a:prstGeom prst="rect">
            <a:avLst/>
          </a:prstGeom>
        </p:spPr>
        <p:txBody>
          <a:bodyPr>
            <a:spAutoFit/>
          </a:bodyPr>
          <a:lstStyle/>
          <a:p>
            <a:r>
              <a:rPr lang="es-ES" dirty="0" smtClean="0"/>
              <a:t>,</a:t>
            </a:r>
            <a:endParaRPr lang="es-ES" dirty="0"/>
          </a:p>
        </p:txBody>
      </p:sp>
      <p:pic>
        <p:nvPicPr>
          <p:cNvPr id="1026" name="Picture 2" descr="http://iesbarriodebilbao.es/blogs/convivencia/files/2010/05/no-pegarse.jpg"/>
          <p:cNvPicPr>
            <a:picLocks noChangeAspect="1" noChangeArrowheads="1"/>
          </p:cNvPicPr>
          <p:nvPr/>
        </p:nvPicPr>
        <p:blipFill>
          <a:blip r:embed="rId2" cstate="print"/>
          <a:srcRect/>
          <a:stretch>
            <a:fillRect/>
          </a:stretch>
        </p:blipFill>
        <p:spPr bwMode="auto">
          <a:xfrm>
            <a:off x="6228184" y="0"/>
            <a:ext cx="2474501" cy="1800200"/>
          </a:xfrm>
          <a:prstGeom prst="rect">
            <a:avLst/>
          </a:prstGeom>
          <a:noFill/>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1000"/>
                                        <p:tgtEl>
                                          <p:spTgt spid="2"/>
                                        </p:tgtEl>
                                      </p:cBhvr>
                                    </p:animEffect>
                                  </p:childTnLst>
                                </p:cTn>
                              </p:par>
                            </p:childTnLst>
                          </p:cTn>
                        </p:par>
                        <p:par>
                          <p:cTn id="8" fill="hold">
                            <p:stCondLst>
                              <p:cond delay="1000"/>
                            </p:stCondLst>
                            <p:childTnLst>
                              <p:par>
                                <p:cTn id="9" presetID="2" presetClass="entr" presetSubtype="4"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13" fill="hold">
                            <p:stCondLst>
                              <p:cond delay="2000"/>
                            </p:stCondLst>
                            <p:childTnLst>
                              <p:par>
                                <p:cTn id="14" presetID="2" presetClass="entr" presetSubtype="4" fill="hold" grpId="0" nodeType="after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 calcmode="lin" valueType="num">
                                      <p:cBhvr additive="base">
                                        <p:cTn id="1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7"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18" fill="hold">
                            <p:stCondLst>
                              <p:cond delay="3000"/>
                            </p:stCondLst>
                            <p:childTnLst>
                              <p:par>
                                <p:cTn id="19" presetID="3" presetClass="entr" presetSubtype="10" fill="hold" nodeType="afterEffect">
                                  <p:stCondLst>
                                    <p:cond delay="0"/>
                                  </p:stCondLst>
                                  <p:childTnLst>
                                    <p:set>
                                      <p:cBhvr>
                                        <p:cTn id="20" dur="1" fill="hold">
                                          <p:stCondLst>
                                            <p:cond delay="0"/>
                                          </p:stCondLst>
                                        </p:cTn>
                                        <p:tgtEl>
                                          <p:spTgt spid="1026"/>
                                        </p:tgtEl>
                                        <p:attrNameLst>
                                          <p:attrName>style.visibility</p:attrName>
                                        </p:attrNameLst>
                                      </p:cBhvr>
                                      <p:to>
                                        <p:strVal val="visible"/>
                                      </p:to>
                                    </p:set>
                                    <p:animEffect transition="in" filter="blinds(horizontal)">
                                      <p:cBhvr>
                                        <p:cTn id="21" dur="1000"/>
                                        <p:tgtEl>
                                          <p:spTgt spid="1026"/>
                                        </p:tgtEl>
                                      </p:cBhvr>
                                    </p:animEffect>
                                  </p:childTnLst>
                                </p:cTn>
                              </p:par>
                            </p:childTnLst>
                          </p:cTn>
                        </p:par>
                        <p:par>
                          <p:cTn id="22" fill="hold">
                            <p:stCondLst>
                              <p:cond delay="4000"/>
                            </p:stCondLst>
                            <p:childTnLst>
                              <p:par>
                                <p:cTn id="23" presetID="32" presetClass="emph" presetSubtype="0" fill="hold" nodeType="afterEffect">
                                  <p:stCondLst>
                                    <p:cond delay="0"/>
                                  </p:stCondLst>
                                  <p:childTnLst>
                                    <p:animClr clrSpc="rgb">
                                      <p:cBhvr override="childStyle">
                                        <p:cTn id="24" dur="100" fill="hold"/>
                                        <p:tgtEl>
                                          <p:spTgt spid="1026"/>
                                        </p:tgtEl>
                                        <p:attrNameLst>
                                          <p:attrName>style.color</p:attrName>
                                        </p:attrNameLst>
                                      </p:cBhvr>
                                      <p:to>
                                        <a:schemeClr val="accent2"/>
                                      </p:to>
                                    </p:animClr>
                                    <p:animClr clrSpc="rgb">
                                      <p:cBhvr>
                                        <p:cTn id="25" dur="100" fill="hold"/>
                                        <p:tgtEl>
                                          <p:spTgt spid="1026"/>
                                        </p:tgtEl>
                                        <p:attrNameLst>
                                          <p:attrName>fillcolor</p:attrName>
                                        </p:attrNameLst>
                                      </p:cBhvr>
                                      <p:to>
                                        <a:schemeClr val="accent2"/>
                                      </p:to>
                                    </p:animClr>
                                    <p:set>
                                      <p:cBhvr>
                                        <p:cTn id="26" dur="100" fill="hold"/>
                                        <p:tgtEl>
                                          <p:spTgt spid="1026"/>
                                        </p:tgtEl>
                                        <p:attrNameLst>
                                          <p:attrName>fill.type</p:attrName>
                                        </p:attrNameLst>
                                      </p:cBhvr>
                                      <p:to>
                                        <p:strVal val="solid"/>
                                      </p:to>
                                    </p:set>
                                    <p:set>
                                      <p:cBhvr>
                                        <p:cTn id="27" dur="100" fill="hold"/>
                                        <p:tgtEl>
                                          <p:spTgt spid="1026"/>
                                        </p:tgtEl>
                                        <p:attrNameLst>
                                          <p:attrName>fill.on</p:attrName>
                                        </p:attrNameLst>
                                      </p:cBhvr>
                                      <p:to>
                                        <p:strVal val="true"/>
                                      </p:to>
                                    </p:set>
                                    <p:animRot by="120000">
                                      <p:cBhvr>
                                        <p:cTn id="28" dur="100" fill="hold">
                                          <p:stCondLst>
                                            <p:cond delay="0"/>
                                          </p:stCondLst>
                                        </p:cTn>
                                        <p:tgtEl>
                                          <p:spTgt spid="1026"/>
                                        </p:tgtEl>
                                        <p:attrNameLst>
                                          <p:attrName>r</p:attrName>
                                        </p:attrNameLst>
                                      </p:cBhvr>
                                    </p:animRot>
                                    <p:animRot by="-240000">
                                      <p:cBhvr>
                                        <p:cTn id="29" dur="200" fill="hold">
                                          <p:stCondLst>
                                            <p:cond delay="200"/>
                                          </p:stCondLst>
                                        </p:cTn>
                                        <p:tgtEl>
                                          <p:spTgt spid="1026"/>
                                        </p:tgtEl>
                                        <p:attrNameLst>
                                          <p:attrName>r</p:attrName>
                                        </p:attrNameLst>
                                      </p:cBhvr>
                                    </p:animRot>
                                    <p:animRot by="240000">
                                      <p:cBhvr>
                                        <p:cTn id="30" dur="200" fill="hold">
                                          <p:stCondLst>
                                            <p:cond delay="400"/>
                                          </p:stCondLst>
                                        </p:cTn>
                                        <p:tgtEl>
                                          <p:spTgt spid="1026"/>
                                        </p:tgtEl>
                                        <p:attrNameLst>
                                          <p:attrName>r</p:attrName>
                                        </p:attrNameLst>
                                      </p:cBhvr>
                                    </p:animRot>
                                    <p:animRot by="-240000">
                                      <p:cBhvr>
                                        <p:cTn id="31" dur="200" fill="hold">
                                          <p:stCondLst>
                                            <p:cond delay="600"/>
                                          </p:stCondLst>
                                        </p:cTn>
                                        <p:tgtEl>
                                          <p:spTgt spid="1026"/>
                                        </p:tgtEl>
                                        <p:attrNameLst>
                                          <p:attrName>r</p:attrName>
                                        </p:attrNameLst>
                                      </p:cBhvr>
                                    </p:animRot>
                                    <p:animRot by="120000">
                                      <p:cBhvr>
                                        <p:cTn id="32" dur="200" fill="hold">
                                          <p:stCondLst>
                                            <p:cond delay="800"/>
                                          </p:stCondLst>
                                        </p:cTn>
                                        <p:tgtEl>
                                          <p:spTgt spid="102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irador">
  <a:themeElements>
    <a:clrScheme name="Brío">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Mirador">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Mirador">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109</TotalTime>
  <Words>506</Words>
  <Application>Microsoft Office PowerPoint</Application>
  <PresentationFormat>Presentación en pantalla (4:3)</PresentationFormat>
  <Paragraphs>34</Paragraphs>
  <Slides>8</Slides>
  <Notes>0</Notes>
  <HiddenSlides>0</HiddenSlides>
  <MMClips>0</MMClips>
  <ScaleCrop>false</ScaleCrop>
  <HeadingPairs>
    <vt:vector size="4" baseType="variant">
      <vt:variant>
        <vt:lpstr>Tema</vt:lpstr>
      </vt:variant>
      <vt:variant>
        <vt:i4>1</vt:i4>
      </vt:variant>
      <vt:variant>
        <vt:lpstr>Títulos de diapositiva</vt:lpstr>
      </vt:variant>
      <vt:variant>
        <vt:i4>8</vt:i4>
      </vt:variant>
    </vt:vector>
  </HeadingPairs>
  <TitlesOfParts>
    <vt:vector size="9" baseType="lpstr">
      <vt:lpstr>Mirador</vt:lpstr>
      <vt:lpstr>Diapositiva 1</vt:lpstr>
      <vt:lpstr>HAY DOS MANERAS DE RESOLVER CONFLICTOS :</vt:lpstr>
      <vt:lpstr>Buenas soluciones :</vt:lpstr>
      <vt:lpstr>diálogo</vt:lpstr>
      <vt:lpstr>PEDIR PERDÓN  </vt:lpstr>
      <vt:lpstr>Malas soluciones:</vt:lpstr>
      <vt:lpstr>Amenazas</vt:lpstr>
      <vt:lpstr>VIOLENCIA</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Usuario20</dc:creator>
  <cp:lastModifiedBy>4eso</cp:lastModifiedBy>
  <cp:revision>13</cp:revision>
  <dcterms:created xsi:type="dcterms:W3CDTF">2012-11-28T08:11:15Z</dcterms:created>
  <dcterms:modified xsi:type="dcterms:W3CDTF">2012-12-05T09:03:55Z</dcterms:modified>
</cp:coreProperties>
</file>